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0" r:id="rId2"/>
    <p:sldId id="261" r:id="rId3"/>
    <p:sldId id="262" r:id="rId4"/>
    <p:sldId id="303" r:id="rId5"/>
    <p:sldId id="267" r:id="rId6"/>
    <p:sldId id="304" r:id="rId7"/>
    <p:sldId id="301" r:id="rId8"/>
    <p:sldId id="302" r:id="rId9"/>
    <p:sldId id="308" r:id="rId10"/>
    <p:sldId id="307" r:id="rId11"/>
    <p:sldId id="298" r:id="rId12"/>
    <p:sldId id="299" r:id="rId13"/>
    <p:sldId id="300" r:id="rId14"/>
    <p:sldId id="310" r:id="rId15"/>
    <p:sldId id="296" r:id="rId16"/>
    <p:sldId id="309" r:id="rId17"/>
    <p:sldId id="293" r:id="rId18"/>
    <p:sldId id="294" r:id="rId19"/>
    <p:sldId id="295" r:id="rId20"/>
    <p:sldId id="311" r:id="rId21"/>
    <p:sldId id="305" r:id="rId22"/>
    <p:sldId id="312" r:id="rId23"/>
    <p:sldId id="314" r:id="rId24"/>
    <p:sldId id="315" r:id="rId25"/>
    <p:sldId id="317" r:id="rId26"/>
    <p:sldId id="313" r:id="rId27"/>
    <p:sldId id="318" r:id="rId28"/>
    <p:sldId id="306" r:id="rId29"/>
    <p:sldId id="264" r:id="rId30"/>
    <p:sldId id="265" r:id="rId31"/>
    <p:sldId id="266" r:id="rId32"/>
    <p:sldId id="268" r:id="rId33"/>
    <p:sldId id="269" r:id="rId34"/>
    <p:sldId id="271" r:id="rId35"/>
    <p:sldId id="272" r:id="rId36"/>
    <p:sldId id="274" r:id="rId37"/>
    <p:sldId id="275" r:id="rId38"/>
    <p:sldId id="276" r:id="rId39"/>
    <p:sldId id="281" r:id="rId40"/>
    <p:sldId id="282" r:id="rId41"/>
    <p:sldId id="277" r:id="rId42"/>
    <p:sldId id="283" r:id="rId43"/>
    <p:sldId id="284" r:id="rId44"/>
    <p:sldId id="286" r:id="rId45"/>
    <p:sldId id="278" r:id="rId46"/>
    <p:sldId id="287" r:id="rId47"/>
    <p:sldId id="288" r:id="rId48"/>
    <p:sldId id="289" r:id="rId49"/>
    <p:sldId id="28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pos="6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070D"/>
    <a:srgbClr val="9A0000"/>
    <a:srgbClr val="000000"/>
    <a:srgbClr val="FFFFFF"/>
    <a:srgbClr val="4EA4DD"/>
    <a:srgbClr val="20517C"/>
    <a:srgbClr val="E8EAE9"/>
    <a:srgbClr val="A5A5A5"/>
    <a:srgbClr val="16A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290" autoAdjust="0"/>
  </p:normalViewPr>
  <p:slideViewPr>
    <p:cSldViewPr showGuides="1">
      <p:cViewPr varScale="1">
        <p:scale>
          <a:sx n="68" d="100"/>
          <a:sy n="68" d="100"/>
        </p:scale>
        <p:origin x="616" y="60"/>
      </p:cViewPr>
      <p:guideLst>
        <p:guide orient="horz" pos="2160"/>
        <p:guide pos="3840"/>
        <p:guide pos="7061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6A-4405-B51D-BB6AA4E8E2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6A-4405-B51D-BB6AA4E8E2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6A-4405-B51D-BB6AA4E8E2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0115424"/>
        <c:axId val="420115816"/>
      </c:barChart>
      <c:catAx>
        <c:axId val="42011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0115816"/>
        <c:crosses val="autoZero"/>
        <c:auto val="1"/>
        <c:lblAlgn val="ctr"/>
        <c:lblOffset val="100"/>
        <c:noMultiLvlLbl val="0"/>
      </c:catAx>
      <c:valAx>
        <c:axId val="420115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011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809F0F-5D2B-43BA-8DC8-D3CED604A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680" cy="6871884"/>
          </a:xfrm>
          <a:prstGeom prst="rect">
            <a:avLst/>
          </a:prstGeom>
        </p:spPr>
      </p:pic>
      <p:sp>
        <p:nvSpPr>
          <p:cNvPr id="137" name="矩形 136"/>
          <p:cNvSpPr/>
          <p:nvPr userDrawn="1"/>
        </p:nvSpPr>
        <p:spPr>
          <a:xfrm>
            <a:off x="0" y="2196654"/>
            <a:ext cx="12216679" cy="3104554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rgbClr val="95070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学院：元培学院</a:t>
            </a:r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482980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专业：数据科学与大数据技术</a:t>
            </a:r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839414" y="4565584"/>
            <a:ext cx="302433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答辩人：谢李文含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4347685" y="4565583"/>
            <a:ext cx="3389647" cy="50323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1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指导老师：袁晓如</a:t>
            </a:r>
          </a:p>
        </p:txBody>
      </p:sp>
    </p:spTree>
    <p:extLst>
      <p:ext uri="{BB962C8B-B14F-4D97-AF65-F5344CB8AC3E}">
        <p14:creationId xmlns:p14="http://schemas.microsoft.com/office/powerpoint/2010/main" val="3784307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C3C52C71-75F3-453A-A51A-655E14411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9" r="30060"/>
          <a:stretch/>
        </p:blipFill>
        <p:spPr>
          <a:xfrm>
            <a:off x="0" y="-13884"/>
            <a:ext cx="3359696" cy="687188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13884"/>
            <a:ext cx="3359696" cy="6901473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69806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85469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rgbClr val="9A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rgbClr val="9A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47753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24213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00673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377134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53594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30054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72064" y="1527938"/>
            <a:ext cx="432048" cy="4320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72064" y="2323073"/>
            <a:ext cx="432048" cy="4320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72064" y="3077928"/>
            <a:ext cx="432048" cy="4320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72064" y="3842530"/>
            <a:ext cx="432048" cy="4320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6672064" y="4607132"/>
            <a:ext cx="432048" cy="4320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H="1">
            <a:off x="6672064" y="5397330"/>
            <a:ext cx="432048" cy="4320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47753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248623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003478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377157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5487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301208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</a:p>
        </p:txBody>
      </p:sp>
      <p:pic>
        <p:nvPicPr>
          <p:cNvPr id="25" name="Picture 2" descr="大学校徽系列:北京大学标志矢量图- 设计之家">
            <a:extLst>
              <a:ext uri="{FF2B5EF4-FFF2-40B4-BE49-F238E27FC236}">
                <a16:creationId xmlns:a16="http://schemas.microsoft.com/office/drawing/2014/main" id="{AFF09618-50EE-4EE3-ABB7-0BC605DE3FC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70"/>
          <a:stretch/>
        </p:blipFill>
        <p:spPr bwMode="auto">
          <a:xfrm>
            <a:off x="811192" y="3201328"/>
            <a:ext cx="1628284" cy="349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大学校徽系列:北京大学标志矢量图- 设计之家">
            <a:extLst>
              <a:ext uri="{FF2B5EF4-FFF2-40B4-BE49-F238E27FC236}">
                <a16:creationId xmlns:a16="http://schemas.microsoft.com/office/drawing/2014/main" id="{38CE42F5-54C1-4242-87C2-AE909DD7AE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9" t="26297" b="30356"/>
          <a:stretch/>
        </p:blipFill>
        <p:spPr bwMode="auto">
          <a:xfrm>
            <a:off x="623392" y="5422626"/>
            <a:ext cx="2155551" cy="105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46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4AA11B5-CE66-4C19-8F9D-5E179AAAEA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5" b="45909"/>
          <a:stretch/>
        </p:blipFill>
        <p:spPr>
          <a:xfrm>
            <a:off x="-12729" y="-23791"/>
            <a:ext cx="12216680" cy="9720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1E70FE-D824-41A1-BCBC-ECC5F4A0C0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8" b="5654"/>
          <a:stretch/>
        </p:blipFill>
        <p:spPr>
          <a:xfrm>
            <a:off x="0" y="5805264"/>
            <a:ext cx="12216680" cy="1052736"/>
          </a:xfrm>
          <a:prstGeom prst="rect">
            <a:avLst/>
          </a:prstGeom>
        </p:spPr>
      </p:pic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9507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95070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95070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58" name="矩形 57"/>
          <p:cNvSpPr/>
          <p:nvPr userDrawn="1"/>
        </p:nvSpPr>
        <p:spPr>
          <a:xfrm>
            <a:off x="0" y="5805264"/>
            <a:ext cx="12203951" cy="1072468"/>
          </a:xfrm>
          <a:prstGeom prst="rect">
            <a:avLst/>
          </a:prstGeom>
          <a:solidFill>
            <a:srgbClr val="95070D">
              <a:alpha val="43137"/>
            </a:srgbClr>
          </a:solidFill>
          <a:ln>
            <a:solidFill>
              <a:srgbClr val="000000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EBC540-E613-41DF-9814-221DF062B239}"/>
              </a:ext>
            </a:extLst>
          </p:cNvPr>
          <p:cNvSpPr/>
          <p:nvPr userDrawn="1"/>
        </p:nvSpPr>
        <p:spPr>
          <a:xfrm>
            <a:off x="-18899" y="-23790"/>
            <a:ext cx="12229020" cy="972084"/>
          </a:xfrm>
          <a:prstGeom prst="rect">
            <a:avLst/>
          </a:prstGeom>
          <a:solidFill>
            <a:srgbClr val="95070D">
              <a:alpha val="43137"/>
            </a:srgbClr>
          </a:solidFill>
          <a:ln>
            <a:solidFill>
              <a:srgbClr val="000000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66105F-C7DD-4474-B714-97D314F8B6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262" y="107537"/>
            <a:ext cx="2232248" cy="6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98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75F5D0-B17C-4FAE-96A5-EDA8338D6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9" b="16569"/>
          <a:stretch/>
        </p:blipFill>
        <p:spPr>
          <a:xfrm>
            <a:off x="668" y="0"/>
            <a:ext cx="12216680" cy="93610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30972B5-9C5F-472A-A1BC-16B02D59E88E}"/>
              </a:ext>
            </a:extLst>
          </p:cNvPr>
          <p:cNvSpPr/>
          <p:nvPr userDrawn="1"/>
        </p:nvSpPr>
        <p:spPr>
          <a:xfrm>
            <a:off x="-18899" y="0"/>
            <a:ext cx="12229020" cy="912314"/>
          </a:xfrm>
          <a:prstGeom prst="rect">
            <a:avLst/>
          </a:prstGeom>
          <a:solidFill>
            <a:srgbClr val="95070D">
              <a:alpha val="43137"/>
            </a:srgbClr>
          </a:solidFill>
          <a:ln>
            <a:solidFill>
              <a:srgbClr val="000000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0" y="-35980"/>
            <a:ext cx="12229020" cy="9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91937" y="189423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0.0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17779" y="167615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47735" y="20849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>
          <a:xfrm>
            <a:off x="9041432" y="6237312"/>
            <a:ext cx="2743200" cy="437133"/>
          </a:xfrm>
        </p:spPr>
        <p:txBody>
          <a:bodyPr/>
          <a:lstStyle>
            <a:lvl1pPr>
              <a:defRPr sz="1800"/>
            </a:lvl1pPr>
          </a:lstStyle>
          <a:p>
            <a:fld id="{B38E2B37-E96B-4849-B006-9B228B0EB7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245050-9CC1-4640-AC05-7DCDCBE3C90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863" y="1268413"/>
            <a:ext cx="5453062" cy="5181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9EF083-093B-4FA9-BEA8-250C34FA4B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262" y="107537"/>
            <a:ext cx="2232248" cy="6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2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3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52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E2B37-E96B-4849-B006-9B228B0EB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0" r:id="rId5"/>
    <p:sldLayoutId id="214748366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0.xml"/><Relationship Id="rId9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tags" Target="../tags/tag84.xml"/><Relationship Id="rId3" Type="http://schemas.openxmlformats.org/officeDocument/2006/relationships/tags" Target="../tags/tag61.xml"/><Relationship Id="rId21" Type="http://schemas.openxmlformats.org/officeDocument/2006/relationships/tags" Target="../tags/tag79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tags" Target="../tags/tag82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9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9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99B2E7A-B627-4263-AC22-24A7F8CAC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936" y="2631830"/>
            <a:ext cx="6549312" cy="808633"/>
          </a:xfrm>
        </p:spPr>
        <p:txBody>
          <a:bodyPr/>
          <a:lstStyle/>
          <a:p>
            <a:r>
              <a:rPr lang="zh-CN" altLang="en-US" sz="6000" dirty="0">
                <a:latin typeface="+mn-ea"/>
                <a:ea typeface="+mn-ea"/>
              </a:rPr>
              <a:t>双分辨率词云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1728BF-8646-4D53-B633-B98B78C85F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415" y="3958959"/>
            <a:ext cx="5112569" cy="334138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学院：元培学院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D57B48-983A-44DF-81E3-454480B580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专业：数据科学与大数据技术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38F00D-25CD-4886-91AE-B072166489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答辩人：谢李文含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2E4FED2-D94A-4FF3-8711-C7CF1EA701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指导老师：袁晓如</a:t>
            </a:r>
          </a:p>
        </p:txBody>
      </p:sp>
    </p:spTree>
    <p:extLst>
      <p:ext uri="{BB962C8B-B14F-4D97-AF65-F5344CB8AC3E}">
        <p14:creationId xmlns:p14="http://schemas.microsoft.com/office/powerpoint/2010/main" val="19463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86F2F7-B27F-4FD1-B43B-7FC5FAD2B5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032842-ED93-41DD-B88B-8B05CA73EE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子词云布局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3AA114-832C-4A99-BE2B-1F5630C3EE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41432" y="6237312"/>
            <a:ext cx="2743200" cy="437133"/>
          </a:xfrm>
        </p:spPr>
        <p:txBody>
          <a:bodyPr/>
          <a:lstStyle/>
          <a:p>
            <a:fld id="{B38E2B37-E96B-4849-B006-9B228B0EB70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F01A118-BC64-4DB7-86F8-5F2C3C5CBE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229DA0E-5B88-40A3-BE38-1F4BB78A8223}"/>
              </a:ext>
            </a:extLst>
          </p:cNvPr>
          <p:cNvGrpSpPr/>
          <p:nvPr/>
        </p:nvGrpSpPr>
        <p:grpSpPr>
          <a:xfrm>
            <a:off x="1256033" y="2629636"/>
            <a:ext cx="9864594" cy="2239525"/>
            <a:chOff x="6023992" y="1081191"/>
            <a:chExt cx="5996737" cy="136141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BFA9F41-C169-439F-A1DD-CE44FE28D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3992" y="1081191"/>
              <a:ext cx="5996737" cy="1339697"/>
            </a:xfrm>
            <a:prstGeom prst="rect">
              <a:avLst/>
            </a:prstGeom>
          </p:spPr>
        </p:pic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32BDB28-3660-4C26-9A0F-52D923E96D07}"/>
                </a:ext>
              </a:extLst>
            </p:cNvPr>
            <p:cNvSpPr/>
            <p:nvPr/>
          </p:nvSpPr>
          <p:spPr>
            <a:xfrm>
              <a:off x="6558661" y="1567128"/>
              <a:ext cx="1575865" cy="875481"/>
            </a:xfrm>
            <a:prstGeom prst="roundRect">
              <a:avLst/>
            </a:prstGeom>
            <a:noFill/>
            <a:ln w="38100">
              <a:solidFill>
                <a:srgbClr val="9507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0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86F2F7-B27F-4FD1-B43B-7FC5FAD2B5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032842-ED93-41DD-B88B-8B05CA73EE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区域分割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3AA114-832C-4A99-BE2B-1F5630C3EE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786862-485F-440F-A467-8FC38E4801B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迭代扩张</a:t>
            </a:r>
            <a:r>
              <a:rPr lang="en-US" altLang="zh-CN" dirty="0"/>
              <a:t>/</a:t>
            </a:r>
            <a:r>
              <a:rPr lang="zh-CN" altLang="en-US" dirty="0"/>
              <a:t>收缩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BE195F-2D2C-444B-BD23-911695AFE76F}"/>
              </a:ext>
            </a:extLst>
          </p:cNvPr>
          <p:cNvSpPr/>
          <p:nvPr/>
        </p:nvSpPr>
        <p:spPr>
          <a:xfrm>
            <a:off x="2131243" y="3060090"/>
            <a:ext cx="3846136" cy="183822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9F2D3E-3AF4-4FBA-8CB4-501942B01FC7}"/>
              </a:ext>
            </a:extLst>
          </p:cNvPr>
          <p:cNvSpPr txBox="1"/>
          <p:nvPr/>
        </p:nvSpPr>
        <p:spPr>
          <a:xfrm>
            <a:off x="2245937" y="2756803"/>
            <a:ext cx="3968684" cy="222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latin typeface="宋体" panose="02010600030101010101" pitchFamily="2" charset="-122"/>
                <a:ea typeface="宋体" panose="02010600030101010101" pitchFamily="2" charset="-122"/>
              </a:rPr>
              <a:t>词云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CA6663-83B5-4FF6-9C10-CEA508E62ECA}"/>
              </a:ext>
            </a:extLst>
          </p:cNvPr>
          <p:cNvSpPr/>
          <p:nvPr/>
        </p:nvSpPr>
        <p:spPr>
          <a:xfrm>
            <a:off x="5705573" y="4232126"/>
            <a:ext cx="3846136" cy="1246694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872791-4AB2-4C4F-9C9A-0E12DF45645B}"/>
              </a:ext>
            </a:extLst>
          </p:cNvPr>
          <p:cNvSpPr txBox="1"/>
          <p:nvPr/>
        </p:nvSpPr>
        <p:spPr>
          <a:xfrm>
            <a:off x="5705573" y="3995715"/>
            <a:ext cx="3968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atin typeface="宋体" panose="02010600030101010101" pitchFamily="2" charset="-122"/>
                <a:ea typeface="宋体" panose="02010600030101010101" pitchFamily="2" charset="-122"/>
              </a:rPr>
              <a:t>可视化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F80E65-DE84-423B-8485-8A456B9FC194}"/>
              </a:ext>
            </a:extLst>
          </p:cNvPr>
          <p:cNvSpPr/>
          <p:nvPr/>
        </p:nvSpPr>
        <p:spPr>
          <a:xfrm>
            <a:off x="6329315" y="2583373"/>
            <a:ext cx="3846136" cy="107688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EE1AAE-E19F-40BF-879A-6F9C9A4C38D3}"/>
              </a:ext>
            </a:extLst>
          </p:cNvPr>
          <p:cNvSpPr txBox="1"/>
          <p:nvPr/>
        </p:nvSpPr>
        <p:spPr>
          <a:xfrm>
            <a:off x="6282768" y="2491458"/>
            <a:ext cx="5238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atin typeface="宋体" panose="02010600030101010101" pitchFamily="2" charset="-122"/>
                <a:ea typeface="宋体" panose="02010600030101010101" pitchFamily="2" charset="-122"/>
              </a:rPr>
              <a:t>多分辨率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6F7901-D832-4865-9BD6-0BABB335BD71}"/>
              </a:ext>
            </a:extLst>
          </p:cNvPr>
          <p:cNvSpPr/>
          <p:nvPr/>
        </p:nvSpPr>
        <p:spPr>
          <a:xfrm>
            <a:off x="1731390" y="2060848"/>
            <a:ext cx="8729220" cy="4006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FB512C9-B6E1-4C11-89F9-47A4A9AE26D0}"/>
              </a:ext>
            </a:extLst>
          </p:cNvPr>
          <p:cNvCxnSpPr>
            <a:cxnSpLocks/>
          </p:cNvCxnSpPr>
          <p:nvPr/>
        </p:nvCxnSpPr>
        <p:spPr>
          <a:xfrm flipV="1">
            <a:off x="4054311" y="2459925"/>
            <a:ext cx="0" cy="60016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A960EAB-B3FA-4722-8E0A-90B206E5A205}"/>
              </a:ext>
            </a:extLst>
          </p:cNvPr>
          <p:cNvCxnSpPr>
            <a:cxnSpLocks/>
          </p:cNvCxnSpPr>
          <p:nvPr/>
        </p:nvCxnSpPr>
        <p:spPr>
          <a:xfrm flipV="1">
            <a:off x="8272808" y="2145687"/>
            <a:ext cx="0" cy="43768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D137EFD-F8A1-436B-BDB6-13345DA84930}"/>
              </a:ext>
            </a:extLst>
          </p:cNvPr>
          <p:cNvCxnSpPr>
            <a:cxnSpLocks/>
          </p:cNvCxnSpPr>
          <p:nvPr/>
        </p:nvCxnSpPr>
        <p:spPr>
          <a:xfrm flipV="1">
            <a:off x="7620786" y="3867106"/>
            <a:ext cx="0" cy="3650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0762987-5A6D-4C42-8F92-05FF89E8EA54}"/>
              </a:ext>
            </a:extLst>
          </p:cNvPr>
          <p:cNvCxnSpPr>
            <a:cxnSpLocks/>
          </p:cNvCxnSpPr>
          <p:nvPr/>
        </p:nvCxnSpPr>
        <p:spPr>
          <a:xfrm>
            <a:off x="4027602" y="4898316"/>
            <a:ext cx="0" cy="6595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243A4C8-C855-49A9-8E1E-C0F459381370}"/>
              </a:ext>
            </a:extLst>
          </p:cNvPr>
          <p:cNvCxnSpPr>
            <a:cxnSpLocks/>
          </p:cNvCxnSpPr>
          <p:nvPr/>
        </p:nvCxnSpPr>
        <p:spPr>
          <a:xfrm>
            <a:off x="7628641" y="5478820"/>
            <a:ext cx="0" cy="3716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CBB874F-539B-49B8-851D-B398CD22CA95}"/>
              </a:ext>
            </a:extLst>
          </p:cNvPr>
          <p:cNvCxnSpPr>
            <a:cxnSpLocks/>
          </p:cNvCxnSpPr>
          <p:nvPr/>
        </p:nvCxnSpPr>
        <p:spPr>
          <a:xfrm>
            <a:off x="8272808" y="3660254"/>
            <a:ext cx="0" cy="43678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CD72198-A44B-49E8-B2E3-C8B84DA4B805}"/>
              </a:ext>
            </a:extLst>
          </p:cNvPr>
          <p:cNvCxnSpPr>
            <a:cxnSpLocks/>
          </p:cNvCxnSpPr>
          <p:nvPr/>
        </p:nvCxnSpPr>
        <p:spPr>
          <a:xfrm flipV="1">
            <a:off x="9551709" y="4855097"/>
            <a:ext cx="507476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8D2B92B-1CCB-48E1-8259-079809C2EB9B}"/>
              </a:ext>
            </a:extLst>
          </p:cNvPr>
          <p:cNvCxnSpPr>
            <a:cxnSpLocks/>
          </p:cNvCxnSpPr>
          <p:nvPr/>
        </p:nvCxnSpPr>
        <p:spPr>
          <a:xfrm flipV="1">
            <a:off x="10159738" y="3121813"/>
            <a:ext cx="279662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9E7C640-3D62-4E48-A58A-3E98EBD98EBE}"/>
              </a:ext>
            </a:extLst>
          </p:cNvPr>
          <p:cNvCxnSpPr>
            <a:cxnSpLocks/>
          </p:cNvCxnSpPr>
          <p:nvPr/>
        </p:nvCxnSpPr>
        <p:spPr>
          <a:xfrm flipH="1" flipV="1">
            <a:off x="1825854" y="3979203"/>
            <a:ext cx="325619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064EF28-1528-4301-8553-33DF450D7CDB}"/>
              </a:ext>
            </a:extLst>
          </p:cNvPr>
          <p:cNvCxnSpPr>
            <a:cxnSpLocks/>
          </p:cNvCxnSpPr>
          <p:nvPr/>
        </p:nvCxnSpPr>
        <p:spPr>
          <a:xfrm flipH="1" flipV="1">
            <a:off x="5651760" y="4007621"/>
            <a:ext cx="32561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E466D61-97CF-49A6-AD46-D6C3752115C0}"/>
              </a:ext>
            </a:extLst>
          </p:cNvPr>
          <p:cNvCxnSpPr>
            <a:cxnSpLocks/>
          </p:cNvCxnSpPr>
          <p:nvPr/>
        </p:nvCxnSpPr>
        <p:spPr>
          <a:xfrm flipH="1" flipV="1">
            <a:off x="6003696" y="3121813"/>
            <a:ext cx="325619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4D0705F-0EA5-4D20-A879-5BB240C8BC5B}"/>
              </a:ext>
            </a:extLst>
          </p:cNvPr>
          <p:cNvCxnSpPr>
            <a:cxnSpLocks/>
          </p:cNvCxnSpPr>
          <p:nvPr/>
        </p:nvCxnSpPr>
        <p:spPr>
          <a:xfrm>
            <a:off x="5705573" y="4850573"/>
            <a:ext cx="361657" cy="45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46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86F2F7-B27F-4FD1-B43B-7FC5FAD2B5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032842-ED93-41DD-B88B-8B05CA73EE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区域分割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3AA114-832C-4A99-BE2B-1F5630C3EE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786862-485F-440F-A467-8FC38E4801B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863" y="1268413"/>
            <a:ext cx="5453062" cy="5181600"/>
          </a:xfrm>
        </p:spPr>
        <p:txBody>
          <a:bodyPr/>
          <a:lstStyle/>
          <a:p>
            <a:r>
              <a:rPr lang="zh-CN" altLang="en-US" dirty="0"/>
              <a:t>迭代扩张</a:t>
            </a:r>
            <a:r>
              <a:rPr lang="en-US" altLang="zh-CN" dirty="0"/>
              <a:t>/</a:t>
            </a:r>
            <a:r>
              <a:rPr lang="zh-CN" altLang="en-US" dirty="0"/>
              <a:t>收缩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D75C8B5-89DC-4627-86C5-928BB35C4A81}"/>
              </a:ext>
            </a:extLst>
          </p:cNvPr>
          <p:cNvSpPr/>
          <p:nvPr/>
        </p:nvSpPr>
        <p:spPr>
          <a:xfrm>
            <a:off x="1805852" y="2176299"/>
            <a:ext cx="4109304" cy="3806097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895640E-D7AD-430A-9C29-942A03FC3DF0}"/>
              </a:ext>
            </a:extLst>
          </p:cNvPr>
          <p:cNvSpPr txBox="1"/>
          <p:nvPr/>
        </p:nvSpPr>
        <p:spPr>
          <a:xfrm>
            <a:off x="2231630" y="2756803"/>
            <a:ext cx="3968684" cy="222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latin typeface="宋体" panose="02010600030101010101" pitchFamily="2" charset="-122"/>
                <a:ea typeface="宋体" panose="02010600030101010101" pitchFamily="2" charset="-122"/>
              </a:rPr>
              <a:t>词云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FE64B59-0864-40A3-8B61-46E82013621F}"/>
              </a:ext>
            </a:extLst>
          </p:cNvPr>
          <p:cNvSpPr/>
          <p:nvPr/>
        </p:nvSpPr>
        <p:spPr>
          <a:xfrm>
            <a:off x="6003925" y="3957131"/>
            <a:ext cx="4352037" cy="20252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9416D31-DB73-47C0-9889-A607ADF75220}"/>
              </a:ext>
            </a:extLst>
          </p:cNvPr>
          <p:cNvSpPr txBox="1"/>
          <p:nvPr/>
        </p:nvSpPr>
        <p:spPr>
          <a:xfrm>
            <a:off x="5691266" y="3988253"/>
            <a:ext cx="3968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atin typeface="宋体" panose="02010600030101010101" pitchFamily="2" charset="-122"/>
                <a:ea typeface="宋体" panose="02010600030101010101" pitchFamily="2" charset="-122"/>
              </a:rPr>
              <a:t>可视化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B7C55FF-718B-4382-A967-8997280439FC}"/>
              </a:ext>
            </a:extLst>
          </p:cNvPr>
          <p:cNvSpPr/>
          <p:nvPr/>
        </p:nvSpPr>
        <p:spPr>
          <a:xfrm>
            <a:off x="6003925" y="2176299"/>
            <a:ext cx="4352037" cy="167970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D14ADC-1B69-439D-94BC-8CC0A2BAC4DB}"/>
              </a:ext>
            </a:extLst>
          </p:cNvPr>
          <p:cNvSpPr/>
          <p:nvPr/>
        </p:nvSpPr>
        <p:spPr>
          <a:xfrm>
            <a:off x="1717083" y="2060848"/>
            <a:ext cx="8729220" cy="4006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F2F6538-607B-46D7-B656-D60790E49A6E}"/>
              </a:ext>
            </a:extLst>
          </p:cNvPr>
          <p:cNvSpPr txBox="1"/>
          <p:nvPr/>
        </p:nvSpPr>
        <p:spPr>
          <a:xfrm>
            <a:off x="6282768" y="2491458"/>
            <a:ext cx="5238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atin typeface="宋体" panose="02010600030101010101" pitchFamily="2" charset="-122"/>
                <a:ea typeface="宋体" panose="02010600030101010101" pitchFamily="2" charset="-122"/>
              </a:rPr>
              <a:t>多分辨率</a:t>
            </a:r>
          </a:p>
        </p:txBody>
      </p:sp>
    </p:spTree>
    <p:extLst>
      <p:ext uri="{BB962C8B-B14F-4D97-AF65-F5344CB8AC3E}">
        <p14:creationId xmlns:p14="http://schemas.microsoft.com/office/powerpoint/2010/main" val="3017861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9449D5-E669-4B82-AC44-045FA8A9E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F1742D-1502-4EA1-8253-D65674B2B3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区域分割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33D5B-5248-439A-8898-71B3B5C909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79027E5-7BA3-4F53-97E1-381EC01ADE7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停止准则</a:t>
            </a:r>
            <a:endParaRPr lang="en-US" altLang="zh-CN" dirty="0"/>
          </a:p>
          <a:p>
            <a:pPr lvl="1"/>
            <a:r>
              <a:rPr lang="zh-CN" altLang="en-US" dirty="0"/>
              <a:t>扩张：发生碰撞或触碰边界</a:t>
            </a:r>
            <a:endParaRPr lang="en-US" altLang="zh-CN" dirty="0"/>
          </a:p>
          <a:p>
            <a:pPr lvl="1"/>
            <a:r>
              <a:rPr lang="zh-CN" altLang="en-US" dirty="0"/>
              <a:t>收缩：无碰撞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BE402E-362A-40F3-A1C8-4BB424581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744" y="2636912"/>
            <a:ext cx="7654511" cy="3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2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FCA4AB-7161-4F42-A0D5-844C47DE3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3E88F1-887F-4B05-8712-FA8AF7FC6E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6B0587-36DE-49A5-BC66-05FB7FF9E3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45528D9-2AC5-46F5-9CE2-2BDB52C205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5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101896-C716-43D7-92AB-213988EA8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13E911-8977-4F82-BBFB-87BCC758E7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分步布局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03018-1AE3-4D6D-BEC0-59CAF44402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D84F845-CE79-43B5-8B13-C17947E826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862" y="1268413"/>
            <a:ext cx="7561361" cy="5181600"/>
          </a:xfrm>
        </p:spPr>
        <p:txBody>
          <a:bodyPr/>
          <a:lstStyle/>
          <a:p>
            <a:r>
              <a:rPr lang="zh-CN" altLang="en-US" dirty="0"/>
              <a:t>以是否与父词云重叠分类</a:t>
            </a:r>
            <a:endParaRPr lang="en-US" altLang="zh-CN" dirty="0"/>
          </a:p>
          <a:p>
            <a:pPr lvl="1"/>
            <a:r>
              <a:rPr lang="zh-CN" altLang="en-US" dirty="0"/>
              <a:t>内层：</a:t>
            </a:r>
            <a:endParaRPr lang="en-US" altLang="zh-CN" dirty="0"/>
          </a:p>
          <a:p>
            <a:pPr lvl="1"/>
            <a:r>
              <a:rPr lang="zh-CN" altLang="en-US" dirty="0"/>
              <a:t>外层：以膨胀后取反的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9D9305-D98B-4A4C-8BDD-F83145453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708920"/>
            <a:ext cx="12049017" cy="36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86F2F7-B27F-4FD1-B43B-7FC5FAD2B5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032842-ED93-41DD-B88B-8B05CA73EE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词云融合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3AA114-832C-4A99-BE2B-1F5630C3EE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41432" y="6237312"/>
            <a:ext cx="2743200" cy="437133"/>
          </a:xfrm>
        </p:spPr>
        <p:txBody>
          <a:bodyPr/>
          <a:lstStyle/>
          <a:p>
            <a:fld id="{B38E2B37-E96B-4849-B006-9B228B0EB70F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F01A118-BC64-4DB7-86F8-5F2C3C5CBE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229DA0E-5B88-40A3-BE38-1F4BB78A8223}"/>
              </a:ext>
            </a:extLst>
          </p:cNvPr>
          <p:cNvGrpSpPr/>
          <p:nvPr/>
        </p:nvGrpSpPr>
        <p:grpSpPr>
          <a:xfrm>
            <a:off x="1256033" y="2492896"/>
            <a:ext cx="9952535" cy="2520281"/>
            <a:chOff x="6023992" y="998066"/>
            <a:chExt cx="6050197" cy="153209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BFA9F41-C169-439F-A1DD-CE44FE28D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3992" y="1081191"/>
              <a:ext cx="5996737" cy="1339697"/>
            </a:xfrm>
            <a:prstGeom prst="rect">
              <a:avLst/>
            </a:prstGeom>
          </p:spPr>
        </p:pic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32BDB28-3660-4C26-9A0F-52D923E96D07}"/>
                </a:ext>
              </a:extLst>
            </p:cNvPr>
            <p:cNvSpPr/>
            <p:nvPr/>
          </p:nvSpPr>
          <p:spPr>
            <a:xfrm>
              <a:off x="8112002" y="998066"/>
              <a:ext cx="3962187" cy="1532091"/>
            </a:xfrm>
            <a:prstGeom prst="roundRect">
              <a:avLst>
                <a:gd name="adj" fmla="val 5645"/>
              </a:avLst>
            </a:prstGeom>
            <a:noFill/>
            <a:ln w="38100">
              <a:solidFill>
                <a:srgbClr val="9507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870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956D8CC-086B-4931-8DCC-8A3E6B2FB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95A0F-BCDF-41A9-B7D9-2788F49CBB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图层叠加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0CC800-45A3-422C-8728-CC7BE85564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78" name="内容占位符 4">
            <a:extLst>
              <a:ext uri="{FF2B5EF4-FFF2-40B4-BE49-F238E27FC236}">
                <a16:creationId xmlns:a16="http://schemas.microsoft.com/office/drawing/2014/main" id="{BCA654A2-6703-492C-87DF-EF0A2883C6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863" y="1268413"/>
            <a:ext cx="5453062" cy="5181600"/>
          </a:xfrm>
        </p:spPr>
        <p:txBody>
          <a:bodyPr/>
          <a:lstStyle/>
          <a:p>
            <a:r>
              <a:rPr lang="zh-CN" altLang="en-US" dirty="0"/>
              <a:t>经典混合图像方法</a:t>
            </a:r>
            <a:endParaRPr lang="en-US" altLang="zh-CN" dirty="0"/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F6A47B20-1DDC-4F2F-BF8E-4FFEEF16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0" y="2086594"/>
            <a:ext cx="11276779" cy="41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8C783-7BA0-4603-B888-08279583FD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E20E35-797C-4A4D-A933-1777F98EB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颜色编码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54B764-D3D4-49FB-B4BE-FEF7B6418C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54E9A65-298B-478C-9766-6A914E9542F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dirty="0"/>
              <a:t>CIE·LCH</a:t>
            </a:r>
            <a:r>
              <a:rPr lang="zh-CN" altLang="en-US" dirty="0"/>
              <a:t>空间</a:t>
            </a:r>
            <a:endParaRPr lang="en-US" altLang="zh-CN" dirty="0"/>
          </a:p>
          <a:p>
            <a:r>
              <a:rPr lang="zh-CN" altLang="en-US" dirty="0"/>
              <a:t>上色策略</a:t>
            </a:r>
            <a:endParaRPr lang="en-US" altLang="zh-CN" dirty="0"/>
          </a:p>
          <a:p>
            <a:pPr lvl="1"/>
            <a:r>
              <a:rPr lang="zh-CN" altLang="en-US" dirty="0"/>
              <a:t>基础父词云</a:t>
            </a:r>
            <a:endParaRPr lang="en-US" altLang="zh-CN" dirty="0"/>
          </a:p>
          <a:p>
            <a:pPr lvl="2"/>
            <a:r>
              <a:rPr lang="zh-CN" altLang="en-US" dirty="0"/>
              <a:t>随机选择色域</a:t>
            </a:r>
            <a:endParaRPr lang="en-US" altLang="zh-CN" dirty="0"/>
          </a:p>
          <a:p>
            <a:pPr lvl="2"/>
            <a:r>
              <a:rPr lang="zh-CN" altLang="en-US" dirty="0"/>
              <a:t>相同亮度、饱和度区间</a:t>
            </a:r>
            <a:endParaRPr lang="en-US" altLang="zh-CN" dirty="0"/>
          </a:p>
          <a:p>
            <a:pPr lvl="1"/>
            <a:r>
              <a:rPr lang="zh-CN" altLang="en-US" dirty="0"/>
              <a:t>子词云</a:t>
            </a:r>
            <a:endParaRPr lang="en-US" altLang="zh-CN" dirty="0"/>
          </a:p>
          <a:p>
            <a:pPr lvl="2"/>
            <a:r>
              <a:rPr lang="zh-CN" altLang="en-US" dirty="0"/>
              <a:t>父词云色域</a:t>
            </a:r>
            <a:endParaRPr lang="en-US" altLang="zh-CN" dirty="0"/>
          </a:p>
          <a:p>
            <a:pPr lvl="2"/>
            <a:r>
              <a:rPr lang="zh-CN" altLang="en-US" dirty="0"/>
              <a:t>外层高亮度，高饱和度</a:t>
            </a:r>
            <a:endParaRPr lang="en-US" altLang="zh-CN" dirty="0"/>
          </a:p>
          <a:p>
            <a:pPr lvl="2"/>
            <a:r>
              <a:rPr lang="zh-CN" altLang="en-US" dirty="0"/>
              <a:t>内层低亮度，低对比度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75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68C783-7BA0-4603-B888-08279583FD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E20E35-797C-4A4D-A933-1777F98EB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颜色编码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54B764-D3D4-49FB-B4BE-FEF7B6418C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54E9A65-298B-478C-9766-6A914E9542F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BD24D8-4DEA-4BE8-8954-BABD4E80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21" y="1517053"/>
            <a:ext cx="8784976" cy="4691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B7AC74-046C-4EA5-B4CF-B05CA7D2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5068422"/>
            <a:ext cx="2120060" cy="10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3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PART  01</a:t>
            </a:r>
            <a:endParaRPr lang="zh-CN" altLang="en-US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PART  02</a:t>
            </a:r>
            <a:endParaRPr lang="zh-CN" altLang="en-US" dirty="0">
              <a:latin typeface="+mj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PART  03</a:t>
            </a:r>
            <a:endParaRPr lang="zh-CN" altLang="en-US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PART  04</a:t>
            </a:r>
            <a:endParaRPr lang="zh-CN" altLang="en-US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PART  05</a:t>
            </a:r>
            <a:endParaRPr lang="zh-CN" altLang="en-US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PART  06</a:t>
            </a:r>
            <a:endParaRPr lang="zh-CN" altLang="en-US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绪论引言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研究思路与方法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研究难点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研究数据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研究应用与成果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321487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E1AD25-6A59-448A-BCD7-3B759FCE2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FF2D80-85C4-4004-B65E-2E5543C6F5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36B486-E7EE-40EC-8161-F6B875DCB1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创制系统</a:t>
            </a:r>
          </a:p>
        </p:txBody>
      </p:sp>
    </p:spTree>
    <p:extLst>
      <p:ext uri="{BB962C8B-B14F-4D97-AF65-F5344CB8AC3E}">
        <p14:creationId xmlns:p14="http://schemas.microsoft.com/office/powerpoint/2010/main" val="243262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E1AD25-6A59-448A-BCD7-3B759FCE2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FF2D80-85C4-4004-B65E-2E5543C6F5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36B486-E7EE-40EC-8161-F6B875DCB1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</p:spTree>
    <p:extLst>
      <p:ext uri="{BB962C8B-B14F-4D97-AF65-F5344CB8AC3E}">
        <p14:creationId xmlns:p14="http://schemas.microsoft.com/office/powerpoint/2010/main" val="33616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071DEA-CC4D-4844-A5BB-93A1F0660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78C4C439-27F6-4A58-A5A2-580F4D761BDC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子文本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zh-CN" altLang="en-US" dirty="0"/>
                  <a:t>父文本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78C4C439-27F6-4A58-A5A2-580F4D761B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4787" t="-34146" b="-80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E6C0C-FCB0-4E5A-BC9E-9AB65C5AB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113B0F-ACE4-44DB-BE2B-F20EDCD400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708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071DEA-CC4D-4844-A5BB-93A1F0660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C4C439-27F6-4A58-A5A2-580F4D761B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子文本字数较多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E6C0C-FCB0-4E5A-BC9E-9AB65C5AB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4292E94-132E-4FED-B071-9CF27ABDC3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004816"/>
            <a:ext cx="4008175" cy="5669629"/>
          </a:xfrm>
        </p:spPr>
      </p:pic>
    </p:spTree>
    <p:extLst>
      <p:ext uri="{BB962C8B-B14F-4D97-AF65-F5344CB8AC3E}">
        <p14:creationId xmlns:p14="http://schemas.microsoft.com/office/powerpoint/2010/main" val="2831452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071DEA-CC4D-4844-A5BB-93A1F0660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C4C439-27F6-4A58-A5A2-580F4D761B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子文本字数较多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E6C0C-FCB0-4E5A-BC9E-9AB65C5AB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113B0F-ACE4-44DB-BE2B-F20EDCD400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" name="内容占位符 12">
            <a:extLst>
              <a:ext uri="{FF2B5EF4-FFF2-40B4-BE49-F238E27FC236}">
                <a16:creationId xmlns:a16="http://schemas.microsoft.com/office/drawing/2014/main" id="{F3F92B8B-F778-47CF-8BF0-45A086933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82" y="3305481"/>
            <a:ext cx="2294129" cy="15720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62EB2C-D505-48A0-92B4-6A6F1413D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34" y="1054665"/>
            <a:ext cx="8208912" cy="5803335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150A86A8-B213-4FEA-9AA7-634844903BFB}"/>
              </a:ext>
            </a:extLst>
          </p:cNvPr>
          <p:cNvSpPr/>
          <p:nvPr/>
        </p:nvSpPr>
        <p:spPr>
          <a:xfrm>
            <a:off x="4425183" y="3306028"/>
            <a:ext cx="2294129" cy="1571550"/>
          </a:xfrm>
          <a:prstGeom prst="roundRect">
            <a:avLst>
              <a:gd name="adj" fmla="val 5020"/>
            </a:avLst>
          </a:prstGeom>
          <a:noFill/>
          <a:ln w="38100">
            <a:solidFill>
              <a:srgbClr val="FF848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071DEA-CC4D-4844-A5BB-93A1F0660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C4C439-27F6-4A58-A5A2-580F4D761B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子文本字数较多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E6C0C-FCB0-4E5A-BC9E-9AB65C5AB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0031B6F-8701-46A1-AE4B-5DA0C4C8F1B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8069264" cy="5529623"/>
          </a:xfr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96927CD-DBDE-4453-A15D-97D7F44158C8}"/>
              </a:ext>
            </a:extLst>
          </p:cNvPr>
          <p:cNvSpPr/>
          <p:nvPr/>
        </p:nvSpPr>
        <p:spPr>
          <a:xfrm>
            <a:off x="3215680" y="1052735"/>
            <a:ext cx="8136904" cy="5529623"/>
          </a:xfrm>
          <a:prstGeom prst="roundRect">
            <a:avLst>
              <a:gd name="adj" fmla="val 1499"/>
            </a:avLst>
          </a:prstGeom>
          <a:noFill/>
          <a:ln w="38100">
            <a:solidFill>
              <a:srgbClr val="FF848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91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071DEA-CC4D-4844-A5BB-93A1F0660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C4C439-27F6-4A58-A5A2-580F4D761B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子文本内容较少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E6C0C-FCB0-4E5A-BC9E-9AB65C5AB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D09B80C-A854-44E3-BA8B-0C6465DDAC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D76002-D350-4529-8BAA-F8BD23483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36360" y="251793"/>
            <a:ext cx="2654449" cy="469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57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3A8129-3C0A-4135-A97A-38331ABC1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9463" y="-2667000"/>
            <a:ext cx="6893074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E1AD25-6A59-448A-BCD7-3B759FCE2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FF2D80-85C4-4004-B65E-2E5543C6F5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36B486-E7EE-40EC-8161-F6B875DCB1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讨论与结论</a:t>
            </a:r>
          </a:p>
        </p:txBody>
      </p:sp>
    </p:spTree>
    <p:extLst>
      <p:ext uri="{BB962C8B-B14F-4D97-AF65-F5344CB8AC3E}">
        <p14:creationId xmlns:p14="http://schemas.microsoft.com/office/powerpoint/2010/main" val="1924357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研究现状（国内）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081830" y="2290763"/>
            <a:ext cx="974725" cy="1009650"/>
            <a:chOff x="1138982" y="2290763"/>
            <a:chExt cx="974725" cy="1009650"/>
          </a:xfrm>
        </p:grpSpPr>
        <p:sp>
          <p:nvSpPr>
            <p:cNvPr id="4" name="MH_Other_1"/>
            <p:cNvSpPr/>
            <p:nvPr>
              <p:custDataLst>
                <p:tags r:id="rId4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5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MH_Other_5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81830" y="4435574"/>
            <a:ext cx="974725" cy="1009650"/>
            <a:chOff x="1138982" y="4435574"/>
            <a:chExt cx="974725" cy="1009650"/>
          </a:xfrm>
        </p:grpSpPr>
        <p:sp>
          <p:nvSpPr>
            <p:cNvPr id="8" name="MH_Other_3"/>
            <p:cNvSpPr/>
            <p:nvPr>
              <p:custDataLst>
                <p:tags r:id="rId1"/>
              </p:custDataLst>
            </p:nvPr>
          </p:nvSpPr>
          <p:spPr>
            <a:xfrm>
              <a:off x="1273919" y="4575274"/>
              <a:ext cx="704850" cy="730250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MH_Other_4"/>
            <p:cNvSpPr/>
            <p:nvPr>
              <p:custDataLst>
                <p:tags r:id="rId2"/>
              </p:custDataLst>
            </p:nvPr>
          </p:nvSpPr>
          <p:spPr>
            <a:xfrm>
              <a:off x="1138982" y="4435574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MH_Other_6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1439020" y="4743549"/>
              <a:ext cx="396875" cy="393700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234901" y="220486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2204193" y="2654303"/>
            <a:ext cx="912738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点击此处添加文本信息。顶部“开始”面板中可以对字体、字号、颜色、行距等进行修改。点击此处添加文本信息。顶部“开始”面板中可以对字体、字号、颜色、行距等进行修改。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34901" y="4355206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2204193" y="4804645"/>
            <a:ext cx="9127380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点击此处添加文本信息。顶部“开始”面板中可以对字体、字号、颜色、行距等进行修改。点击此处添加文本信息。顶部“开始”面板中可以对字体、字号、颜色、行距等进行修改。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51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ONE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绪论引言</a:t>
            </a:r>
          </a:p>
        </p:txBody>
      </p:sp>
    </p:spTree>
    <p:extLst>
      <p:ext uri="{BB962C8B-B14F-4D97-AF65-F5344CB8AC3E}">
        <p14:creationId xmlns:p14="http://schemas.microsoft.com/office/powerpoint/2010/main" val="107633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研究现状（国外）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837905" y="1882709"/>
            <a:ext cx="6516190" cy="3586681"/>
            <a:chOff x="3324226" y="1981200"/>
            <a:chExt cx="5776913" cy="3179764"/>
          </a:xfrm>
        </p:grpSpPr>
        <p:sp>
          <p:nvSpPr>
            <p:cNvPr id="21" name="MH_Other_1"/>
            <p:cNvSpPr/>
            <p:nvPr>
              <p:custDataLst>
                <p:tags r:id="rId1"/>
              </p:custDataLst>
            </p:nvPr>
          </p:nvSpPr>
          <p:spPr>
            <a:xfrm>
              <a:off x="6515101" y="3395663"/>
              <a:ext cx="942975" cy="1765300"/>
            </a:xfrm>
            <a:custGeom>
              <a:avLst/>
              <a:gdLst>
                <a:gd name="connsiteX0" fmla="*/ 221247 w 863600"/>
                <a:gd name="connsiteY0" fmla="*/ 0 h 1615441"/>
                <a:gd name="connsiteX1" fmla="*/ 863600 w 863600"/>
                <a:gd name="connsiteY1" fmla="*/ 1 h 1615441"/>
                <a:gd name="connsiteX2" fmla="*/ 863600 w 863600"/>
                <a:gd name="connsiteY2" fmla="*/ 140965 h 1615441"/>
                <a:gd name="connsiteX3" fmla="*/ 221247 w 863600"/>
                <a:gd name="connsiteY3" fmla="*/ 140965 h 1615441"/>
                <a:gd name="connsiteX4" fmla="*/ 140965 w 863600"/>
                <a:gd name="connsiteY4" fmla="*/ 221247 h 1615441"/>
                <a:gd name="connsiteX5" fmla="*/ 140964 w 863600"/>
                <a:gd name="connsiteY5" fmla="*/ 1615441 h 1615441"/>
                <a:gd name="connsiteX6" fmla="*/ 0 w 863600"/>
                <a:gd name="connsiteY6" fmla="*/ 1615441 h 1615441"/>
                <a:gd name="connsiteX7" fmla="*/ 0 w 863600"/>
                <a:gd name="connsiteY7" fmla="*/ 221247 h 1615441"/>
                <a:gd name="connsiteX8" fmla="*/ 221247 w 863600"/>
                <a:gd name="connsiteY8" fmla="*/ 0 h 161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3600" h="1615441">
                  <a:moveTo>
                    <a:pt x="221247" y="0"/>
                  </a:moveTo>
                  <a:lnTo>
                    <a:pt x="863600" y="1"/>
                  </a:lnTo>
                  <a:lnTo>
                    <a:pt x="863600" y="140965"/>
                  </a:lnTo>
                  <a:lnTo>
                    <a:pt x="221247" y="140965"/>
                  </a:lnTo>
                  <a:cubicBezTo>
                    <a:pt x="176908" y="140965"/>
                    <a:pt x="140965" y="176908"/>
                    <a:pt x="140965" y="221247"/>
                  </a:cubicBezTo>
                  <a:cubicBezTo>
                    <a:pt x="140965" y="685978"/>
                    <a:pt x="140964" y="1150710"/>
                    <a:pt x="140964" y="1615441"/>
                  </a:cubicBezTo>
                  <a:lnTo>
                    <a:pt x="0" y="1615441"/>
                  </a:lnTo>
                  <a:lnTo>
                    <a:pt x="0" y="221247"/>
                  </a:lnTo>
                  <a:cubicBezTo>
                    <a:pt x="0" y="99056"/>
                    <a:pt x="99056" y="0"/>
                    <a:pt x="221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MH_Other_2"/>
            <p:cNvSpPr/>
            <p:nvPr>
              <p:custDataLst>
                <p:tags r:id="rId2"/>
              </p:custDataLst>
            </p:nvPr>
          </p:nvSpPr>
          <p:spPr>
            <a:xfrm>
              <a:off x="6180139" y="2166939"/>
              <a:ext cx="942975" cy="2994025"/>
            </a:xfrm>
            <a:custGeom>
              <a:avLst/>
              <a:gdLst>
                <a:gd name="connsiteX0" fmla="*/ 221247 w 863600"/>
                <a:gd name="connsiteY0" fmla="*/ 0 h 2741461"/>
                <a:gd name="connsiteX1" fmla="*/ 863600 w 863600"/>
                <a:gd name="connsiteY1" fmla="*/ 1 h 2741461"/>
                <a:gd name="connsiteX2" fmla="*/ 863600 w 863600"/>
                <a:gd name="connsiteY2" fmla="*/ 140965 h 2741461"/>
                <a:gd name="connsiteX3" fmla="*/ 221247 w 863600"/>
                <a:gd name="connsiteY3" fmla="*/ 140965 h 2741461"/>
                <a:gd name="connsiteX4" fmla="*/ 140965 w 863600"/>
                <a:gd name="connsiteY4" fmla="*/ 221247 h 2741461"/>
                <a:gd name="connsiteX5" fmla="*/ 140965 w 863600"/>
                <a:gd name="connsiteY5" fmla="*/ 1013461 h 2741461"/>
                <a:gd name="connsiteX6" fmla="*/ 140965 w 863600"/>
                <a:gd name="connsiteY6" fmla="*/ 1013461 h 2741461"/>
                <a:gd name="connsiteX7" fmla="*/ 140965 w 863600"/>
                <a:gd name="connsiteY7" fmla="*/ 2741461 h 2741461"/>
                <a:gd name="connsiteX8" fmla="*/ 1 w 863600"/>
                <a:gd name="connsiteY8" fmla="*/ 2741461 h 2741461"/>
                <a:gd name="connsiteX9" fmla="*/ 0 w 863600"/>
                <a:gd name="connsiteY9" fmla="*/ 1615441 h 2741461"/>
                <a:gd name="connsiteX10" fmla="*/ 0 w 863600"/>
                <a:gd name="connsiteY10" fmla="*/ 1615441 h 2741461"/>
                <a:gd name="connsiteX11" fmla="*/ 0 w 863600"/>
                <a:gd name="connsiteY11" fmla="*/ 1013461 h 2741461"/>
                <a:gd name="connsiteX12" fmla="*/ 0 w 863600"/>
                <a:gd name="connsiteY12" fmla="*/ 221247 h 2741461"/>
                <a:gd name="connsiteX13" fmla="*/ 221247 w 863600"/>
                <a:gd name="connsiteY13" fmla="*/ 0 h 274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3600" h="2741461">
                  <a:moveTo>
                    <a:pt x="221247" y="0"/>
                  </a:moveTo>
                  <a:lnTo>
                    <a:pt x="863600" y="1"/>
                  </a:lnTo>
                  <a:lnTo>
                    <a:pt x="863600" y="140965"/>
                  </a:lnTo>
                  <a:lnTo>
                    <a:pt x="221247" y="140965"/>
                  </a:lnTo>
                  <a:cubicBezTo>
                    <a:pt x="176908" y="140965"/>
                    <a:pt x="140965" y="176908"/>
                    <a:pt x="140965" y="221247"/>
                  </a:cubicBezTo>
                  <a:lnTo>
                    <a:pt x="140965" y="1013461"/>
                  </a:lnTo>
                  <a:lnTo>
                    <a:pt x="140965" y="1013461"/>
                  </a:lnTo>
                  <a:lnTo>
                    <a:pt x="140965" y="2741461"/>
                  </a:lnTo>
                  <a:lnTo>
                    <a:pt x="1" y="2741461"/>
                  </a:lnTo>
                  <a:lnTo>
                    <a:pt x="0" y="1615441"/>
                  </a:lnTo>
                  <a:lnTo>
                    <a:pt x="0" y="1615441"/>
                  </a:lnTo>
                  <a:lnTo>
                    <a:pt x="0" y="1013461"/>
                  </a:lnTo>
                  <a:lnTo>
                    <a:pt x="0" y="221247"/>
                  </a:lnTo>
                  <a:cubicBezTo>
                    <a:pt x="0" y="99056"/>
                    <a:pt x="99056" y="0"/>
                    <a:pt x="221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MH_Other_3"/>
            <p:cNvSpPr/>
            <p:nvPr>
              <p:custDataLst>
                <p:tags r:id="rId3"/>
              </p:custDataLst>
            </p:nvPr>
          </p:nvSpPr>
          <p:spPr>
            <a:xfrm flipH="1">
              <a:off x="4743451" y="4344989"/>
              <a:ext cx="942975" cy="815975"/>
            </a:xfrm>
            <a:custGeom>
              <a:avLst/>
              <a:gdLst>
                <a:gd name="connsiteX0" fmla="*/ 221247 w 863600"/>
                <a:gd name="connsiteY0" fmla="*/ 0 h 746809"/>
                <a:gd name="connsiteX1" fmla="*/ 0 w 863600"/>
                <a:gd name="connsiteY1" fmla="*/ 221247 h 746809"/>
                <a:gd name="connsiteX2" fmla="*/ 0 w 863600"/>
                <a:gd name="connsiteY2" fmla="*/ 746809 h 746809"/>
                <a:gd name="connsiteX3" fmla="*/ 140965 w 863600"/>
                <a:gd name="connsiteY3" fmla="*/ 746809 h 746809"/>
                <a:gd name="connsiteX4" fmla="*/ 140965 w 863600"/>
                <a:gd name="connsiteY4" fmla="*/ 221247 h 746809"/>
                <a:gd name="connsiteX5" fmla="*/ 221247 w 863600"/>
                <a:gd name="connsiteY5" fmla="*/ 140965 h 746809"/>
                <a:gd name="connsiteX6" fmla="*/ 863600 w 863600"/>
                <a:gd name="connsiteY6" fmla="*/ 140965 h 746809"/>
                <a:gd name="connsiteX7" fmla="*/ 863600 w 863600"/>
                <a:gd name="connsiteY7" fmla="*/ 1 h 74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600" h="746809">
                  <a:moveTo>
                    <a:pt x="221247" y="0"/>
                  </a:moveTo>
                  <a:cubicBezTo>
                    <a:pt x="99056" y="0"/>
                    <a:pt x="0" y="99056"/>
                    <a:pt x="0" y="221247"/>
                  </a:cubicBezTo>
                  <a:lnTo>
                    <a:pt x="0" y="746809"/>
                  </a:lnTo>
                  <a:lnTo>
                    <a:pt x="140965" y="746809"/>
                  </a:lnTo>
                  <a:lnTo>
                    <a:pt x="140965" y="221247"/>
                  </a:lnTo>
                  <a:cubicBezTo>
                    <a:pt x="140965" y="176908"/>
                    <a:pt x="176908" y="140965"/>
                    <a:pt x="221247" y="140965"/>
                  </a:cubicBezTo>
                  <a:lnTo>
                    <a:pt x="863600" y="140965"/>
                  </a:lnTo>
                  <a:lnTo>
                    <a:pt x="863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MH_Other_4"/>
            <p:cNvSpPr/>
            <p:nvPr>
              <p:custDataLst>
                <p:tags r:id="rId4"/>
              </p:custDataLst>
            </p:nvPr>
          </p:nvSpPr>
          <p:spPr>
            <a:xfrm flipH="1">
              <a:off x="5078414" y="3167063"/>
              <a:ext cx="942975" cy="1993900"/>
            </a:xfrm>
            <a:custGeom>
              <a:avLst/>
              <a:gdLst>
                <a:gd name="connsiteX0" fmla="*/ 221247 w 863600"/>
                <a:gd name="connsiteY0" fmla="*/ 0 h 1825043"/>
                <a:gd name="connsiteX1" fmla="*/ 0 w 863600"/>
                <a:gd name="connsiteY1" fmla="*/ 221247 h 1825043"/>
                <a:gd name="connsiteX2" fmla="*/ 0 w 863600"/>
                <a:gd name="connsiteY2" fmla="*/ 1013461 h 1825043"/>
                <a:gd name="connsiteX3" fmla="*/ 0 w 863600"/>
                <a:gd name="connsiteY3" fmla="*/ 1615441 h 1825043"/>
                <a:gd name="connsiteX4" fmla="*/ 0 w 863600"/>
                <a:gd name="connsiteY4" fmla="*/ 1825043 h 1825043"/>
                <a:gd name="connsiteX5" fmla="*/ 140965 w 863600"/>
                <a:gd name="connsiteY5" fmla="*/ 1825043 h 1825043"/>
                <a:gd name="connsiteX6" fmla="*/ 140965 w 863600"/>
                <a:gd name="connsiteY6" fmla="*/ 1013461 h 1825043"/>
                <a:gd name="connsiteX7" fmla="*/ 140965 w 863600"/>
                <a:gd name="connsiteY7" fmla="*/ 221247 h 1825043"/>
                <a:gd name="connsiteX8" fmla="*/ 221247 w 863600"/>
                <a:gd name="connsiteY8" fmla="*/ 140965 h 1825043"/>
                <a:gd name="connsiteX9" fmla="*/ 863600 w 863600"/>
                <a:gd name="connsiteY9" fmla="*/ 140965 h 1825043"/>
                <a:gd name="connsiteX10" fmla="*/ 863600 w 863600"/>
                <a:gd name="connsiteY10" fmla="*/ 1 h 182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3600" h="1825043">
                  <a:moveTo>
                    <a:pt x="221247" y="0"/>
                  </a:moveTo>
                  <a:cubicBezTo>
                    <a:pt x="99056" y="0"/>
                    <a:pt x="0" y="99056"/>
                    <a:pt x="0" y="221247"/>
                  </a:cubicBezTo>
                  <a:lnTo>
                    <a:pt x="0" y="1013461"/>
                  </a:lnTo>
                  <a:lnTo>
                    <a:pt x="0" y="1615441"/>
                  </a:lnTo>
                  <a:lnTo>
                    <a:pt x="0" y="1825043"/>
                  </a:lnTo>
                  <a:lnTo>
                    <a:pt x="140965" y="1825043"/>
                  </a:lnTo>
                  <a:lnTo>
                    <a:pt x="140965" y="1013461"/>
                  </a:lnTo>
                  <a:lnTo>
                    <a:pt x="140965" y="221247"/>
                  </a:lnTo>
                  <a:cubicBezTo>
                    <a:pt x="140965" y="176908"/>
                    <a:pt x="176908" y="140965"/>
                    <a:pt x="221247" y="140965"/>
                  </a:cubicBezTo>
                  <a:lnTo>
                    <a:pt x="863600" y="140965"/>
                  </a:lnTo>
                  <a:lnTo>
                    <a:pt x="863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MH_Other_5"/>
            <p:cNvSpPr/>
            <p:nvPr>
              <p:custDataLst>
                <p:tags r:id="rId5"/>
              </p:custDataLst>
            </p:nvPr>
          </p:nvSpPr>
          <p:spPr>
            <a:xfrm>
              <a:off x="7424739" y="3211514"/>
              <a:ext cx="528637" cy="5286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051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</a:rPr>
                <a:t>B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8" name="MH_Other_6"/>
            <p:cNvSpPr/>
            <p:nvPr>
              <p:custDataLst>
                <p:tags r:id="rId6"/>
              </p:custDataLst>
            </p:nvPr>
          </p:nvSpPr>
          <p:spPr>
            <a:xfrm>
              <a:off x="7089775" y="1981200"/>
              <a:ext cx="528638" cy="5270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051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</a:rPr>
                <a:t>D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9" name="MH_Other_7"/>
            <p:cNvSpPr/>
            <p:nvPr>
              <p:custDataLst>
                <p:tags r:id="rId7"/>
              </p:custDataLst>
            </p:nvPr>
          </p:nvSpPr>
          <p:spPr>
            <a:xfrm flipH="1">
              <a:off x="4246564" y="4159250"/>
              <a:ext cx="528637" cy="528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051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</a:rPr>
                <a:t>A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30" name="MH_Other_8"/>
            <p:cNvSpPr/>
            <p:nvPr>
              <p:custDataLst>
                <p:tags r:id="rId8"/>
              </p:custDataLst>
            </p:nvPr>
          </p:nvSpPr>
          <p:spPr>
            <a:xfrm flipH="1">
              <a:off x="4583114" y="2981325"/>
              <a:ext cx="528637" cy="528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2051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</a:rPr>
                <a:t>C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cxnSp>
          <p:nvCxnSpPr>
            <p:cNvPr id="32" name="MH_Other_9"/>
            <p:cNvCxnSpPr/>
            <p:nvPr>
              <p:custDataLst>
                <p:tags r:id="rId9"/>
              </p:custDataLst>
            </p:nvPr>
          </p:nvCxnSpPr>
          <p:spPr>
            <a:xfrm>
              <a:off x="3324226" y="5153025"/>
              <a:ext cx="5776913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367767" y="301657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3964904" y="435141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186257" y="189374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39" name="文本框 38"/>
          <p:cNvSpPr txBox="1"/>
          <p:nvPr/>
        </p:nvSpPr>
        <p:spPr>
          <a:xfrm>
            <a:off x="7550448" y="327072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0" name="矩形 39"/>
          <p:cNvSpPr/>
          <p:nvPr/>
        </p:nvSpPr>
        <p:spPr>
          <a:xfrm>
            <a:off x="2495601" y="5533889"/>
            <a:ext cx="734481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点击此处添加文本信息。顶部“开始”面板中可以对字体、字号、颜色、行距等进行修改。点击此处添加文本信息。顶部“开始”面板中可以对字体、字号、颜色、行距等进行修改。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80757" y="2944304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41520" y="4241869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96996" y="1801392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080557" y="3184548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911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存在问题</a:t>
            </a:r>
          </a:p>
        </p:txBody>
      </p:sp>
      <p:sp>
        <p:nvSpPr>
          <p:cNvPr id="23" name="MH_Other_1"/>
          <p:cNvSpPr/>
          <p:nvPr>
            <p:custDataLst>
              <p:tags r:id="rId1"/>
            </p:custDataLst>
          </p:nvPr>
        </p:nvSpPr>
        <p:spPr>
          <a:xfrm>
            <a:off x="5095950" y="2851428"/>
            <a:ext cx="2029123" cy="20277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MH_Other_6"/>
          <p:cNvCxnSpPr/>
          <p:nvPr>
            <p:custDataLst>
              <p:tags r:id="rId2"/>
            </p:custDataLst>
          </p:nvPr>
        </p:nvCxnSpPr>
        <p:spPr>
          <a:xfrm>
            <a:off x="4571195" y="2941091"/>
            <a:ext cx="605705" cy="5053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MH_Other_7"/>
          <p:cNvCxnSpPr/>
          <p:nvPr>
            <p:custDataLst>
              <p:tags r:id="rId3"/>
            </p:custDataLst>
          </p:nvPr>
        </p:nvCxnSpPr>
        <p:spPr>
          <a:xfrm flipV="1">
            <a:off x="4543271" y="4290973"/>
            <a:ext cx="637678" cy="52981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487079" y="3180660"/>
            <a:ext cx="1389992" cy="1323439"/>
            <a:chOff x="5513404" y="3446140"/>
            <a:chExt cx="1389992" cy="1323439"/>
          </a:xfrm>
        </p:grpSpPr>
        <p:sp>
          <p:nvSpPr>
            <p:cNvPr id="5" name="文本框 4"/>
            <p:cNvSpPr txBox="1"/>
            <p:nvPr/>
          </p:nvSpPr>
          <p:spPr>
            <a:xfrm>
              <a:off x="5809258" y="3446140"/>
              <a:ext cx="6480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 rot="20748463">
              <a:off x="5513404" y="3773722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 rot="1470371">
              <a:off x="6255324" y="3869934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MH_Other_4"/>
          <p:cNvSpPr/>
          <p:nvPr>
            <p:custDataLst>
              <p:tags r:id="rId4"/>
            </p:custDataLst>
          </p:nvPr>
        </p:nvSpPr>
        <p:spPr>
          <a:xfrm>
            <a:off x="3684030" y="2506286"/>
            <a:ext cx="878297" cy="87964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MH_Other_5"/>
          <p:cNvSpPr/>
          <p:nvPr>
            <p:custDataLst>
              <p:tags r:id="rId5"/>
            </p:custDataLst>
          </p:nvPr>
        </p:nvSpPr>
        <p:spPr>
          <a:xfrm>
            <a:off x="3633527" y="4373724"/>
            <a:ext cx="878297" cy="87964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MH_Other_10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3899947" y="2810465"/>
            <a:ext cx="446462" cy="281353"/>
          </a:xfrm>
          <a:custGeom>
            <a:avLst/>
            <a:gdLst>
              <a:gd name="T0" fmla="*/ 2147483646 w 3545"/>
              <a:gd name="T1" fmla="*/ 2147483646 h 2230"/>
              <a:gd name="T2" fmla="*/ 2147483646 w 3545"/>
              <a:gd name="T3" fmla="*/ 2147483646 h 2230"/>
              <a:gd name="T4" fmla="*/ 2147483646 w 3545"/>
              <a:gd name="T5" fmla="*/ 2147483646 h 2230"/>
              <a:gd name="T6" fmla="*/ 2147483646 w 3545"/>
              <a:gd name="T7" fmla="*/ 2147483646 h 2230"/>
              <a:gd name="T8" fmla="*/ 2147483646 w 3545"/>
              <a:gd name="T9" fmla="*/ 2147483646 h 2230"/>
              <a:gd name="T10" fmla="*/ 2147483646 w 3545"/>
              <a:gd name="T11" fmla="*/ 2147483646 h 2230"/>
              <a:gd name="T12" fmla="*/ 2147483646 w 3545"/>
              <a:gd name="T13" fmla="*/ 2147483646 h 2230"/>
              <a:gd name="T14" fmla="*/ 2147483646 w 3545"/>
              <a:gd name="T15" fmla="*/ 2147483646 h 2230"/>
              <a:gd name="T16" fmla="*/ 2147483646 w 3545"/>
              <a:gd name="T17" fmla="*/ 2147483646 h 2230"/>
              <a:gd name="T18" fmla="*/ 2147483646 w 3545"/>
              <a:gd name="T19" fmla="*/ 2147483646 h 2230"/>
              <a:gd name="T20" fmla="*/ 2147483646 w 3545"/>
              <a:gd name="T21" fmla="*/ 2147483646 h 2230"/>
              <a:gd name="T22" fmla="*/ 2147483646 w 3545"/>
              <a:gd name="T23" fmla="*/ 2147483646 h 2230"/>
              <a:gd name="T24" fmla="*/ 2147483646 w 3545"/>
              <a:gd name="T25" fmla="*/ 2147483646 h 2230"/>
              <a:gd name="T26" fmla="*/ 2147483646 w 3545"/>
              <a:gd name="T27" fmla="*/ 2147483646 h 2230"/>
              <a:gd name="T28" fmla="*/ 2147483646 w 3545"/>
              <a:gd name="T29" fmla="*/ 2147483646 h 2230"/>
              <a:gd name="T30" fmla="*/ 2147483646 w 3545"/>
              <a:gd name="T31" fmla="*/ 2147483646 h 2230"/>
              <a:gd name="T32" fmla="*/ 2147483646 w 3545"/>
              <a:gd name="T33" fmla="*/ 2147483646 h 2230"/>
              <a:gd name="T34" fmla="*/ 2147483646 w 3545"/>
              <a:gd name="T35" fmla="*/ 2147483646 h 2230"/>
              <a:gd name="T36" fmla="*/ 2147483646 w 3545"/>
              <a:gd name="T37" fmla="*/ 2147483646 h 2230"/>
              <a:gd name="T38" fmla="*/ 2147483646 w 3545"/>
              <a:gd name="T39" fmla="*/ 2147483646 h 2230"/>
              <a:gd name="T40" fmla="*/ 2147483646 w 3545"/>
              <a:gd name="T41" fmla="*/ 2147483646 h 2230"/>
              <a:gd name="T42" fmla="*/ 2147483646 w 3545"/>
              <a:gd name="T43" fmla="*/ 2147483646 h 2230"/>
              <a:gd name="T44" fmla="*/ 2147483646 w 3545"/>
              <a:gd name="T45" fmla="*/ 2147483646 h 2230"/>
              <a:gd name="T46" fmla="*/ 2147483646 w 3545"/>
              <a:gd name="T47" fmla="*/ 2147483646 h 2230"/>
              <a:gd name="T48" fmla="*/ 2147483646 w 3545"/>
              <a:gd name="T49" fmla="*/ 2147483646 h 2230"/>
              <a:gd name="T50" fmla="*/ 2147483646 w 3545"/>
              <a:gd name="T51" fmla="*/ 2147483646 h 2230"/>
              <a:gd name="T52" fmla="*/ 2147483646 w 3545"/>
              <a:gd name="T53" fmla="*/ 2147483646 h 2230"/>
              <a:gd name="T54" fmla="*/ 2147483646 w 3545"/>
              <a:gd name="T55" fmla="*/ 2147483646 h 2230"/>
              <a:gd name="T56" fmla="*/ 2147483646 w 3545"/>
              <a:gd name="T57" fmla="*/ 2147483646 h 2230"/>
              <a:gd name="T58" fmla="*/ 2147483646 w 3545"/>
              <a:gd name="T59" fmla="*/ 2147483646 h 2230"/>
              <a:gd name="T60" fmla="*/ 2147483646 w 3545"/>
              <a:gd name="T61" fmla="*/ 2147483646 h 2230"/>
              <a:gd name="T62" fmla="*/ 2147483646 w 3545"/>
              <a:gd name="T63" fmla="*/ 2147483646 h 2230"/>
              <a:gd name="T64" fmla="*/ 2147483646 w 3545"/>
              <a:gd name="T65" fmla="*/ 2147483646 h 2230"/>
              <a:gd name="T66" fmla="*/ 2147483646 w 3545"/>
              <a:gd name="T67" fmla="*/ 2147483646 h 2230"/>
              <a:gd name="T68" fmla="*/ 2147483646 w 3545"/>
              <a:gd name="T69" fmla="*/ 2147483646 h 2230"/>
              <a:gd name="T70" fmla="*/ 2147483646 w 3545"/>
              <a:gd name="T71" fmla="*/ 2147483646 h 2230"/>
              <a:gd name="T72" fmla="*/ 2147483646 w 3545"/>
              <a:gd name="T73" fmla="*/ 2147483646 h 2230"/>
              <a:gd name="T74" fmla="*/ 2147483646 w 3545"/>
              <a:gd name="T75" fmla="*/ 2147483646 h 2230"/>
              <a:gd name="T76" fmla="*/ 2147483646 w 3545"/>
              <a:gd name="T77" fmla="*/ 2147483646 h 2230"/>
              <a:gd name="T78" fmla="*/ 2147483646 w 3545"/>
              <a:gd name="T79" fmla="*/ 2147483646 h 2230"/>
              <a:gd name="T80" fmla="*/ 2147483646 w 3545"/>
              <a:gd name="T81" fmla="*/ 2147483646 h 2230"/>
              <a:gd name="T82" fmla="*/ 2147483646 w 3545"/>
              <a:gd name="T83" fmla="*/ 2147483646 h 2230"/>
              <a:gd name="T84" fmla="*/ 2147483646 w 3545"/>
              <a:gd name="T85" fmla="*/ 2147483646 h 2230"/>
              <a:gd name="T86" fmla="*/ 2147483646 w 3545"/>
              <a:gd name="T87" fmla="*/ 2147483646 h 2230"/>
              <a:gd name="T88" fmla="*/ 2147483646 w 3545"/>
              <a:gd name="T89" fmla="*/ 2147483646 h 2230"/>
              <a:gd name="T90" fmla="*/ 2147483646 w 3545"/>
              <a:gd name="T91" fmla="*/ 2147483646 h 2230"/>
              <a:gd name="T92" fmla="*/ 2147483646 w 3545"/>
              <a:gd name="T93" fmla="*/ 2147483646 h 2230"/>
              <a:gd name="T94" fmla="*/ 2147483646 w 3545"/>
              <a:gd name="T95" fmla="*/ 2147483646 h 2230"/>
              <a:gd name="T96" fmla="*/ 2147483646 w 3545"/>
              <a:gd name="T97" fmla="*/ 2147483646 h 2230"/>
              <a:gd name="T98" fmla="*/ 2147483646 w 3545"/>
              <a:gd name="T99" fmla="*/ 2147483646 h 2230"/>
              <a:gd name="T100" fmla="*/ 2147483646 w 3545"/>
              <a:gd name="T101" fmla="*/ 2147483646 h 2230"/>
              <a:gd name="T102" fmla="*/ 2147483646 w 3545"/>
              <a:gd name="T103" fmla="*/ 2147483646 h 2230"/>
              <a:gd name="T104" fmla="*/ 2147483646 w 3545"/>
              <a:gd name="T105" fmla="*/ 2147483646 h 2230"/>
              <a:gd name="T106" fmla="*/ 2147483646 w 3545"/>
              <a:gd name="T107" fmla="*/ 2147483646 h 2230"/>
              <a:gd name="T108" fmla="*/ 2147483646 w 3545"/>
              <a:gd name="T109" fmla="*/ 2147483646 h 2230"/>
              <a:gd name="T110" fmla="*/ 2147483646 w 3545"/>
              <a:gd name="T111" fmla="*/ 2147483646 h 2230"/>
              <a:gd name="T112" fmla="*/ 2147483646 w 3545"/>
              <a:gd name="T113" fmla="*/ 2147483646 h 223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545" h="2230">
                <a:moveTo>
                  <a:pt x="2903" y="1449"/>
                </a:moveTo>
                <a:lnTo>
                  <a:pt x="2964" y="1453"/>
                </a:lnTo>
                <a:lnTo>
                  <a:pt x="3023" y="1459"/>
                </a:lnTo>
                <a:lnTo>
                  <a:pt x="3079" y="1470"/>
                </a:lnTo>
                <a:lnTo>
                  <a:pt x="3132" y="1485"/>
                </a:lnTo>
                <a:lnTo>
                  <a:pt x="3183" y="1505"/>
                </a:lnTo>
                <a:lnTo>
                  <a:pt x="3230" y="1528"/>
                </a:lnTo>
                <a:lnTo>
                  <a:pt x="3274" y="1557"/>
                </a:lnTo>
                <a:lnTo>
                  <a:pt x="3317" y="1589"/>
                </a:lnTo>
                <a:lnTo>
                  <a:pt x="3354" y="1626"/>
                </a:lnTo>
                <a:lnTo>
                  <a:pt x="3389" y="1667"/>
                </a:lnTo>
                <a:lnTo>
                  <a:pt x="3421" y="1713"/>
                </a:lnTo>
                <a:lnTo>
                  <a:pt x="3449" y="1762"/>
                </a:lnTo>
                <a:lnTo>
                  <a:pt x="3474" y="1816"/>
                </a:lnTo>
                <a:lnTo>
                  <a:pt x="3495" y="1875"/>
                </a:lnTo>
                <a:lnTo>
                  <a:pt x="3513" y="1938"/>
                </a:lnTo>
                <a:lnTo>
                  <a:pt x="3526" y="2004"/>
                </a:lnTo>
                <a:lnTo>
                  <a:pt x="3536" y="2075"/>
                </a:lnTo>
                <a:lnTo>
                  <a:pt x="3542" y="2151"/>
                </a:lnTo>
                <a:lnTo>
                  <a:pt x="3545" y="2230"/>
                </a:lnTo>
                <a:lnTo>
                  <a:pt x="2261" y="2230"/>
                </a:lnTo>
                <a:lnTo>
                  <a:pt x="2262" y="2151"/>
                </a:lnTo>
                <a:lnTo>
                  <a:pt x="2269" y="2075"/>
                </a:lnTo>
                <a:lnTo>
                  <a:pt x="2278" y="2004"/>
                </a:lnTo>
                <a:lnTo>
                  <a:pt x="2292" y="1938"/>
                </a:lnTo>
                <a:lnTo>
                  <a:pt x="2310" y="1875"/>
                </a:lnTo>
                <a:lnTo>
                  <a:pt x="2331" y="1816"/>
                </a:lnTo>
                <a:lnTo>
                  <a:pt x="2355" y="1762"/>
                </a:lnTo>
                <a:lnTo>
                  <a:pt x="2383" y="1713"/>
                </a:lnTo>
                <a:lnTo>
                  <a:pt x="2416" y="1667"/>
                </a:lnTo>
                <a:lnTo>
                  <a:pt x="2450" y="1626"/>
                </a:lnTo>
                <a:lnTo>
                  <a:pt x="2489" y="1589"/>
                </a:lnTo>
                <a:lnTo>
                  <a:pt x="2530" y="1557"/>
                </a:lnTo>
                <a:lnTo>
                  <a:pt x="2574" y="1528"/>
                </a:lnTo>
                <a:lnTo>
                  <a:pt x="2622" y="1505"/>
                </a:lnTo>
                <a:lnTo>
                  <a:pt x="2673" y="1485"/>
                </a:lnTo>
                <a:lnTo>
                  <a:pt x="2726" y="1470"/>
                </a:lnTo>
                <a:lnTo>
                  <a:pt x="2782" y="1459"/>
                </a:lnTo>
                <a:lnTo>
                  <a:pt x="2841" y="1453"/>
                </a:lnTo>
                <a:lnTo>
                  <a:pt x="2903" y="1449"/>
                </a:lnTo>
                <a:close/>
                <a:moveTo>
                  <a:pt x="642" y="1449"/>
                </a:moveTo>
                <a:lnTo>
                  <a:pt x="703" y="1453"/>
                </a:lnTo>
                <a:lnTo>
                  <a:pt x="763" y="1459"/>
                </a:lnTo>
                <a:lnTo>
                  <a:pt x="819" y="1470"/>
                </a:lnTo>
                <a:lnTo>
                  <a:pt x="872" y="1485"/>
                </a:lnTo>
                <a:lnTo>
                  <a:pt x="923" y="1505"/>
                </a:lnTo>
                <a:lnTo>
                  <a:pt x="970" y="1528"/>
                </a:lnTo>
                <a:lnTo>
                  <a:pt x="1014" y="1557"/>
                </a:lnTo>
                <a:lnTo>
                  <a:pt x="1055" y="1589"/>
                </a:lnTo>
                <a:lnTo>
                  <a:pt x="1094" y="1626"/>
                </a:lnTo>
                <a:lnTo>
                  <a:pt x="1129" y="1667"/>
                </a:lnTo>
                <a:lnTo>
                  <a:pt x="1161" y="1713"/>
                </a:lnTo>
                <a:lnTo>
                  <a:pt x="1189" y="1762"/>
                </a:lnTo>
                <a:lnTo>
                  <a:pt x="1214" y="1816"/>
                </a:lnTo>
                <a:lnTo>
                  <a:pt x="1235" y="1875"/>
                </a:lnTo>
                <a:lnTo>
                  <a:pt x="1252" y="1938"/>
                </a:lnTo>
                <a:lnTo>
                  <a:pt x="1266" y="2004"/>
                </a:lnTo>
                <a:lnTo>
                  <a:pt x="1276" y="2075"/>
                </a:lnTo>
                <a:lnTo>
                  <a:pt x="1282" y="2151"/>
                </a:lnTo>
                <a:lnTo>
                  <a:pt x="1285" y="2230"/>
                </a:lnTo>
                <a:lnTo>
                  <a:pt x="0" y="2230"/>
                </a:lnTo>
                <a:lnTo>
                  <a:pt x="2" y="2151"/>
                </a:lnTo>
                <a:lnTo>
                  <a:pt x="8" y="2075"/>
                </a:lnTo>
                <a:lnTo>
                  <a:pt x="18" y="2004"/>
                </a:lnTo>
                <a:lnTo>
                  <a:pt x="31" y="1938"/>
                </a:lnTo>
                <a:lnTo>
                  <a:pt x="49" y="1875"/>
                </a:lnTo>
                <a:lnTo>
                  <a:pt x="70" y="1816"/>
                </a:lnTo>
                <a:lnTo>
                  <a:pt x="95" y="1762"/>
                </a:lnTo>
                <a:lnTo>
                  <a:pt x="123" y="1713"/>
                </a:lnTo>
                <a:lnTo>
                  <a:pt x="154" y="1667"/>
                </a:lnTo>
                <a:lnTo>
                  <a:pt x="190" y="1626"/>
                </a:lnTo>
                <a:lnTo>
                  <a:pt x="228" y="1589"/>
                </a:lnTo>
                <a:lnTo>
                  <a:pt x="270" y="1557"/>
                </a:lnTo>
                <a:lnTo>
                  <a:pt x="314" y="1528"/>
                </a:lnTo>
                <a:lnTo>
                  <a:pt x="362" y="1505"/>
                </a:lnTo>
                <a:lnTo>
                  <a:pt x="413" y="1485"/>
                </a:lnTo>
                <a:lnTo>
                  <a:pt x="466" y="1470"/>
                </a:lnTo>
                <a:lnTo>
                  <a:pt x="522" y="1459"/>
                </a:lnTo>
                <a:lnTo>
                  <a:pt x="580" y="1453"/>
                </a:lnTo>
                <a:lnTo>
                  <a:pt x="642" y="1449"/>
                </a:lnTo>
                <a:close/>
                <a:moveTo>
                  <a:pt x="1778" y="1072"/>
                </a:moveTo>
                <a:lnTo>
                  <a:pt x="1829" y="1073"/>
                </a:lnTo>
                <a:lnTo>
                  <a:pt x="1882" y="1077"/>
                </a:lnTo>
                <a:lnTo>
                  <a:pt x="1937" y="1084"/>
                </a:lnTo>
                <a:lnTo>
                  <a:pt x="1995" y="1092"/>
                </a:lnTo>
                <a:lnTo>
                  <a:pt x="2054" y="1104"/>
                </a:lnTo>
                <a:lnTo>
                  <a:pt x="2113" y="1118"/>
                </a:lnTo>
                <a:lnTo>
                  <a:pt x="2174" y="1136"/>
                </a:lnTo>
                <a:lnTo>
                  <a:pt x="2232" y="1155"/>
                </a:lnTo>
                <a:lnTo>
                  <a:pt x="2289" y="1177"/>
                </a:lnTo>
                <a:lnTo>
                  <a:pt x="2345" y="1200"/>
                </a:lnTo>
                <a:lnTo>
                  <a:pt x="2398" y="1226"/>
                </a:lnTo>
                <a:lnTo>
                  <a:pt x="2448" y="1256"/>
                </a:lnTo>
                <a:lnTo>
                  <a:pt x="2493" y="1287"/>
                </a:lnTo>
                <a:lnTo>
                  <a:pt x="2534" y="1320"/>
                </a:lnTo>
                <a:lnTo>
                  <a:pt x="2569" y="1355"/>
                </a:lnTo>
                <a:lnTo>
                  <a:pt x="2512" y="1383"/>
                </a:lnTo>
                <a:lnTo>
                  <a:pt x="2458" y="1415"/>
                </a:lnTo>
                <a:lnTo>
                  <a:pt x="2407" y="1452"/>
                </a:lnTo>
                <a:lnTo>
                  <a:pt x="2361" y="1494"/>
                </a:lnTo>
                <a:lnTo>
                  <a:pt x="2316" y="1539"/>
                </a:lnTo>
                <a:lnTo>
                  <a:pt x="2277" y="1590"/>
                </a:lnTo>
                <a:lnTo>
                  <a:pt x="2242" y="1645"/>
                </a:lnTo>
                <a:lnTo>
                  <a:pt x="2209" y="1704"/>
                </a:lnTo>
                <a:lnTo>
                  <a:pt x="2182" y="1768"/>
                </a:lnTo>
                <a:lnTo>
                  <a:pt x="2158" y="1835"/>
                </a:lnTo>
                <a:lnTo>
                  <a:pt x="2139" y="1906"/>
                </a:lnTo>
                <a:lnTo>
                  <a:pt x="2123" y="1981"/>
                </a:lnTo>
                <a:lnTo>
                  <a:pt x="2112" y="2060"/>
                </a:lnTo>
                <a:lnTo>
                  <a:pt x="2106" y="2143"/>
                </a:lnTo>
                <a:lnTo>
                  <a:pt x="2103" y="2230"/>
                </a:lnTo>
                <a:lnTo>
                  <a:pt x="1453" y="2230"/>
                </a:lnTo>
                <a:lnTo>
                  <a:pt x="1451" y="2143"/>
                </a:lnTo>
                <a:lnTo>
                  <a:pt x="1443" y="2060"/>
                </a:lnTo>
                <a:lnTo>
                  <a:pt x="1433" y="1981"/>
                </a:lnTo>
                <a:lnTo>
                  <a:pt x="1417" y="1906"/>
                </a:lnTo>
                <a:lnTo>
                  <a:pt x="1398" y="1835"/>
                </a:lnTo>
                <a:lnTo>
                  <a:pt x="1374" y="1768"/>
                </a:lnTo>
                <a:lnTo>
                  <a:pt x="1346" y="1704"/>
                </a:lnTo>
                <a:lnTo>
                  <a:pt x="1315" y="1645"/>
                </a:lnTo>
                <a:lnTo>
                  <a:pt x="1279" y="1590"/>
                </a:lnTo>
                <a:lnTo>
                  <a:pt x="1239" y="1539"/>
                </a:lnTo>
                <a:lnTo>
                  <a:pt x="1196" y="1494"/>
                </a:lnTo>
                <a:lnTo>
                  <a:pt x="1149" y="1452"/>
                </a:lnTo>
                <a:lnTo>
                  <a:pt x="1099" y="1415"/>
                </a:lnTo>
                <a:lnTo>
                  <a:pt x="1045" y="1383"/>
                </a:lnTo>
                <a:lnTo>
                  <a:pt x="986" y="1355"/>
                </a:lnTo>
                <a:lnTo>
                  <a:pt x="1022" y="1320"/>
                </a:lnTo>
                <a:lnTo>
                  <a:pt x="1062" y="1287"/>
                </a:lnTo>
                <a:lnTo>
                  <a:pt x="1107" y="1256"/>
                </a:lnTo>
                <a:lnTo>
                  <a:pt x="1155" y="1226"/>
                </a:lnTo>
                <a:lnTo>
                  <a:pt x="1207" y="1200"/>
                </a:lnTo>
                <a:lnTo>
                  <a:pt x="1262" y="1177"/>
                </a:lnTo>
                <a:lnTo>
                  <a:pt x="1318" y="1155"/>
                </a:lnTo>
                <a:lnTo>
                  <a:pt x="1376" y="1136"/>
                </a:lnTo>
                <a:lnTo>
                  <a:pt x="1436" y="1118"/>
                </a:lnTo>
                <a:lnTo>
                  <a:pt x="1495" y="1104"/>
                </a:lnTo>
                <a:lnTo>
                  <a:pt x="1555" y="1092"/>
                </a:lnTo>
                <a:lnTo>
                  <a:pt x="1613" y="1084"/>
                </a:lnTo>
                <a:lnTo>
                  <a:pt x="1670" y="1077"/>
                </a:lnTo>
                <a:lnTo>
                  <a:pt x="1725" y="1073"/>
                </a:lnTo>
                <a:lnTo>
                  <a:pt x="1778" y="1072"/>
                </a:lnTo>
                <a:close/>
                <a:moveTo>
                  <a:pt x="2877" y="728"/>
                </a:moveTo>
                <a:lnTo>
                  <a:pt x="2922" y="732"/>
                </a:lnTo>
                <a:lnTo>
                  <a:pt x="2967" y="741"/>
                </a:lnTo>
                <a:lnTo>
                  <a:pt x="3008" y="758"/>
                </a:lnTo>
                <a:lnTo>
                  <a:pt x="3047" y="779"/>
                </a:lnTo>
                <a:lnTo>
                  <a:pt x="3081" y="805"/>
                </a:lnTo>
                <a:lnTo>
                  <a:pt x="3111" y="836"/>
                </a:lnTo>
                <a:lnTo>
                  <a:pt x="3137" y="870"/>
                </a:lnTo>
                <a:lnTo>
                  <a:pt x="3159" y="909"/>
                </a:lnTo>
                <a:lnTo>
                  <a:pt x="3175" y="950"/>
                </a:lnTo>
                <a:lnTo>
                  <a:pt x="3185" y="995"/>
                </a:lnTo>
                <a:lnTo>
                  <a:pt x="3188" y="1040"/>
                </a:lnTo>
                <a:lnTo>
                  <a:pt x="3185" y="1087"/>
                </a:lnTo>
                <a:lnTo>
                  <a:pt x="3175" y="1130"/>
                </a:lnTo>
                <a:lnTo>
                  <a:pt x="3159" y="1172"/>
                </a:lnTo>
                <a:lnTo>
                  <a:pt x="3137" y="1210"/>
                </a:lnTo>
                <a:lnTo>
                  <a:pt x="3111" y="1245"/>
                </a:lnTo>
                <a:lnTo>
                  <a:pt x="3081" y="1276"/>
                </a:lnTo>
                <a:lnTo>
                  <a:pt x="3047" y="1302"/>
                </a:lnTo>
                <a:lnTo>
                  <a:pt x="3008" y="1324"/>
                </a:lnTo>
                <a:lnTo>
                  <a:pt x="2967" y="1339"/>
                </a:lnTo>
                <a:lnTo>
                  <a:pt x="2922" y="1349"/>
                </a:lnTo>
                <a:lnTo>
                  <a:pt x="2877" y="1352"/>
                </a:lnTo>
                <a:lnTo>
                  <a:pt x="2830" y="1349"/>
                </a:lnTo>
                <a:lnTo>
                  <a:pt x="2786" y="1339"/>
                </a:lnTo>
                <a:lnTo>
                  <a:pt x="2745" y="1324"/>
                </a:lnTo>
                <a:lnTo>
                  <a:pt x="2707" y="1302"/>
                </a:lnTo>
                <a:lnTo>
                  <a:pt x="2673" y="1276"/>
                </a:lnTo>
                <a:lnTo>
                  <a:pt x="2641" y="1245"/>
                </a:lnTo>
                <a:lnTo>
                  <a:pt x="2615" y="1210"/>
                </a:lnTo>
                <a:lnTo>
                  <a:pt x="2594" y="1172"/>
                </a:lnTo>
                <a:lnTo>
                  <a:pt x="2579" y="1130"/>
                </a:lnTo>
                <a:lnTo>
                  <a:pt x="2569" y="1087"/>
                </a:lnTo>
                <a:lnTo>
                  <a:pt x="2566" y="1040"/>
                </a:lnTo>
                <a:lnTo>
                  <a:pt x="2569" y="995"/>
                </a:lnTo>
                <a:lnTo>
                  <a:pt x="2579" y="950"/>
                </a:lnTo>
                <a:lnTo>
                  <a:pt x="2594" y="909"/>
                </a:lnTo>
                <a:lnTo>
                  <a:pt x="2615" y="870"/>
                </a:lnTo>
                <a:lnTo>
                  <a:pt x="2641" y="836"/>
                </a:lnTo>
                <a:lnTo>
                  <a:pt x="2673" y="805"/>
                </a:lnTo>
                <a:lnTo>
                  <a:pt x="2707" y="779"/>
                </a:lnTo>
                <a:lnTo>
                  <a:pt x="2745" y="758"/>
                </a:lnTo>
                <a:lnTo>
                  <a:pt x="2786" y="741"/>
                </a:lnTo>
                <a:lnTo>
                  <a:pt x="2830" y="732"/>
                </a:lnTo>
                <a:lnTo>
                  <a:pt x="2877" y="728"/>
                </a:lnTo>
                <a:close/>
                <a:moveTo>
                  <a:pt x="616" y="728"/>
                </a:moveTo>
                <a:lnTo>
                  <a:pt x="662" y="732"/>
                </a:lnTo>
                <a:lnTo>
                  <a:pt x="707" y="741"/>
                </a:lnTo>
                <a:lnTo>
                  <a:pt x="748" y="758"/>
                </a:lnTo>
                <a:lnTo>
                  <a:pt x="785" y="779"/>
                </a:lnTo>
                <a:lnTo>
                  <a:pt x="820" y="805"/>
                </a:lnTo>
                <a:lnTo>
                  <a:pt x="851" y="836"/>
                </a:lnTo>
                <a:lnTo>
                  <a:pt x="877" y="870"/>
                </a:lnTo>
                <a:lnTo>
                  <a:pt x="899" y="909"/>
                </a:lnTo>
                <a:lnTo>
                  <a:pt x="914" y="950"/>
                </a:lnTo>
                <a:lnTo>
                  <a:pt x="924" y="995"/>
                </a:lnTo>
                <a:lnTo>
                  <a:pt x="928" y="1040"/>
                </a:lnTo>
                <a:lnTo>
                  <a:pt x="924" y="1087"/>
                </a:lnTo>
                <a:lnTo>
                  <a:pt x="914" y="1130"/>
                </a:lnTo>
                <a:lnTo>
                  <a:pt x="899" y="1172"/>
                </a:lnTo>
                <a:lnTo>
                  <a:pt x="877" y="1210"/>
                </a:lnTo>
                <a:lnTo>
                  <a:pt x="851" y="1245"/>
                </a:lnTo>
                <a:lnTo>
                  <a:pt x="820" y="1276"/>
                </a:lnTo>
                <a:lnTo>
                  <a:pt x="785" y="1302"/>
                </a:lnTo>
                <a:lnTo>
                  <a:pt x="748" y="1324"/>
                </a:lnTo>
                <a:lnTo>
                  <a:pt x="707" y="1339"/>
                </a:lnTo>
                <a:lnTo>
                  <a:pt x="662" y="1349"/>
                </a:lnTo>
                <a:lnTo>
                  <a:pt x="616" y="1352"/>
                </a:lnTo>
                <a:lnTo>
                  <a:pt x="570" y="1349"/>
                </a:lnTo>
                <a:lnTo>
                  <a:pt x="526" y="1339"/>
                </a:lnTo>
                <a:lnTo>
                  <a:pt x="485" y="1324"/>
                </a:lnTo>
                <a:lnTo>
                  <a:pt x="447" y="1302"/>
                </a:lnTo>
                <a:lnTo>
                  <a:pt x="412" y="1276"/>
                </a:lnTo>
                <a:lnTo>
                  <a:pt x="381" y="1245"/>
                </a:lnTo>
                <a:lnTo>
                  <a:pt x="355" y="1210"/>
                </a:lnTo>
                <a:lnTo>
                  <a:pt x="334" y="1172"/>
                </a:lnTo>
                <a:lnTo>
                  <a:pt x="319" y="1130"/>
                </a:lnTo>
                <a:lnTo>
                  <a:pt x="308" y="1087"/>
                </a:lnTo>
                <a:lnTo>
                  <a:pt x="305" y="1040"/>
                </a:lnTo>
                <a:lnTo>
                  <a:pt x="308" y="995"/>
                </a:lnTo>
                <a:lnTo>
                  <a:pt x="319" y="950"/>
                </a:lnTo>
                <a:lnTo>
                  <a:pt x="334" y="909"/>
                </a:lnTo>
                <a:lnTo>
                  <a:pt x="355" y="870"/>
                </a:lnTo>
                <a:lnTo>
                  <a:pt x="381" y="836"/>
                </a:lnTo>
                <a:lnTo>
                  <a:pt x="412" y="805"/>
                </a:lnTo>
                <a:lnTo>
                  <a:pt x="447" y="779"/>
                </a:lnTo>
                <a:lnTo>
                  <a:pt x="485" y="758"/>
                </a:lnTo>
                <a:lnTo>
                  <a:pt x="526" y="741"/>
                </a:lnTo>
                <a:lnTo>
                  <a:pt x="570" y="732"/>
                </a:lnTo>
                <a:lnTo>
                  <a:pt x="616" y="728"/>
                </a:lnTo>
                <a:close/>
                <a:moveTo>
                  <a:pt x="1790" y="0"/>
                </a:moveTo>
                <a:lnTo>
                  <a:pt x="1844" y="3"/>
                </a:lnTo>
                <a:lnTo>
                  <a:pt x="1896" y="12"/>
                </a:lnTo>
                <a:lnTo>
                  <a:pt x="1946" y="27"/>
                </a:lnTo>
                <a:lnTo>
                  <a:pt x="1992" y="46"/>
                </a:lnTo>
                <a:lnTo>
                  <a:pt x="2036" y="71"/>
                </a:lnTo>
                <a:lnTo>
                  <a:pt x="2077" y="101"/>
                </a:lnTo>
                <a:lnTo>
                  <a:pt x="2115" y="135"/>
                </a:lnTo>
                <a:lnTo>
                  <a:pt x="2149" y="172"/>
                </a:lnTo>
                <a:lnTo>
                  <a:pt x="2178" y="213"/>
                </a:lnTo>
                <a:lnTo>
                  <a:pt x="2203" y="258"/>
                </a:lnTo>
                <a:lnTo>
                  <a:pt x="2223" y="305"/>
                </a:lnTo>
                <a:lnTo>
                  <a:pt x="2237" y="355"/>
                </a:lnTo>
                <a:lnTo>
                  <a:pt x="2247" y="406"/>
                </a:lnTo>
                <a:lnTo>
                  <a:pt x="2250" y="460"/>
                </a:lnTo>
                <a:lnTo>
                  <a:pt x="2247" y="514"/>
                </a:lnTo>
                <a:lnTo>
                  <a:pt x="2237" y="565"/>
                </a:lnTo>
                <a:lnTo>
                  <a:pt x="2223" y="615"/>
                </a:lnTo>
                <a:lnTo>
                  <a:pt x="2203" y="662"/>
                </a:lnTo>
                <a:lnTo>
                  <a:pt x="2178" y="707"/>
                </a:lnTo>
                <a:lnTo>
                  <a:pt x="2149" y="748"/>
                </a:lnTo>
                <a:lnTo>
                  <a:pt x="2115" y="786"/>
                </a:lnTo>
                <a:lnTo>
                  <a:pt x="2077" y="819"/>
                </a:lnTo>
                <a:lnTo>
                  <a:pt x="2036" y="849"/>
                </a:lnTo>
                <a:lnTo>
                  <a:pt x="1992" y="874"/>
                </a:lnTo>
                <a:lnTo>
                  <a:pt x="1946" y="893"/>
                </a:lnTo>
                <a:lnTo>
                  <a:pt x="1896" y="908"/>
                </a:lnTo>
                <a:lnTo>
                  <a:pt x="1844" y="917"/>
                </a:lnTo>
                <a:lnTo>
                  <a:pt x="1790" y="920"/>
                </a:lnTo>
                <a:lnTo>
                  <a:pt x="1737" y="917"/>
                </a:lnTo>
                <a:lnTo>
                  <a:pt x="1685" y="908"/>
                </a:lnTo>
                <a:lnTo>
                  <a:pt x="1636" y="893"/>
                </a:lnTo>
                <a:lnTo>
                  <a:pt x="1589" y="874"/>
                </a:lnTo>
                <a:lnTo>
                  <a:pt x="1545" y="849"/>
                </a:lnTo>
                <a:lnTo>
                  <a:pt x="1504" y="819"/>
                </a:lnTo>
                <a:lnTo>
                  <a:pt x="1466" y="786"/>
                </a:lnTo>
                <a:lnTo>
                  <a:pt x="1433" y="748"/>
                </a:lnTo>
                <a:lnTo>
                  <a:pt x="1403" y="707"/>
                </a:lnTo>
                <a:lnTo>
                  <a:pt x="1378" y="662"/>
                </a:lnTo>
                <a:lnTo>
                  <a:pt x="1358" y="615"/>
                </a:lnTo>
                <a:lnTo>
                  <a:pt x="1344" y="565"/>
                </a:lnTo>
                <a:lnTo>
                  <a:pt x="1334" y="514"/>
                </a:lnTo>
                <a:lnTo>
                  <a:pt x="1331" y="460"/>
                </a:lnTo>
                <a:lnTo>
                  <a:pt x="1334" y="406"/>
                </a:lnTo>
                <a:lnTo>
                  <a:pt x="1344" y="355"/>
                </a:lnTo>
                <a:lnTo>
                  <a:pt x="1358" y="305"/>
                </a:lnTo>
                <a:lnTo>
                  <a:pt x="1378" y="258"/>
                </a:lnTo>
                <a:lnTo>
                  <a:pt x="1403" y="213"/>
                </a:lnTo>
                <a:lnTo>
                  <a:pt x="1433" y="172"/>
                </a:lnTo>
                <a:lnTo>
                  <a:pt x="1466" y="135"/>
                </a:lnTo>
                <a:lnTo>
                  <a:pt x="1504" y="101"/>
                </a:lnTo>
                <a:lnTo>
                  <a:pt x="1545" y="71"/>
                </a:lnTo>
                <a:lnTo>
                  <a:pt x="1589" y="46"/>
                </a:lnTo>
                <a:lnTo>
                  <a:pt x="1636" y="27"/>
                </a:lnTo>
                <a:lnTo>
                  <a:pt x="1685" y="12"/>
                </a:lnTo>
                <a:lnTo>
                  <a:pt x="1737" y="3"/>
                </a:lnTo>
                <a:lnTo>
                  <a:pt x="17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41664" y="2547856"/>
            <a:ext cx="282223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91161" y="4472157"/>
            <a:ext cx="282223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9" name="KSO_Shape"/>
          <p:cNvSpPr/>
          <p:nvPr/>
        </p:nvSpPr>
        <p:spPr>
          <a:xfrm rot="5400000">
            <a:off x="3877257" y="4629491"/>
            <a:ext cx="346774" cy="415298"/>
          </a:xfrm>
          <a:custGeom>
            <a:avLst/>
            <a:gdLst>
              <a:gd name="connsiteX0" fmla="*/ 554464 w 1867751"/>
              <a:gd name="connsiteY0" fmla="*/ 1824949 h 2238118"/>
              <a:gd name="connsiteX1" fmla="*/ 554514 w 1867751"/>
              <a:gd name="connsiteY1" fmla="*/ 1824346 h 2238118"/>
              <a:gd name="connsiteX2" fmla="*/ 1313239 w 1867751"/>
              <a:gd name="connsiteY2" fmla="*/ 1824346 h 2238118"/>
              <a:gd name="connsiteX3" fmla="*/ 1313289 w 1867751"/>
              <a:gd name="connsiteY3" fmla="*/ 1824949 h 2238118"/>
              <a:gd name="connsiteX4" fmla="*/ 1146010 w 1867751"/>
              <a:gd name="connsiteY4" fmla="*/ 2206693 h 2238118"/>
              <a:gd name="connsiteX5" fmla="*/ 1098294 w 1867751"/>
              <a:gd name="connsiteY5" fmla="*/ 2238118 h 2238118"/>
              <a:gd name="connsiteX6" fmla="*/ 769458 w 1867751"/>
              <a:gd name="connsiteY6" fmla="*/ 2238118 h 2238118"/>
              <a:gd name="connsiteX7" fmla="*/ 721743 w 1867751"/>
              <a:gd name="connsiteY7" fmla="*/ 2206693 h 2238118"/>
              <a:gd name="connsiteX8" fmla="*/ 554464 w 1867751"/>
              <a:gd name="connsiteY8" fmla="*/ 1824949 h 2238118"/>
              <a:gd name="connsiteX9" fmla="*/ 334004 w 1867751"/>
              <a:gd name="connsiteY9" fmla="*/ 731923 h 2238118"/>
              <a:gd name="connsiteX10" fmla="*/ 384642 w 1867751"/>
              <a:gd name="connsiteY10" fmla="*/ 691647 h 2238118"/>
              <a:gd name="connsiteX11" fmla="*/ 922547 w 1867751"/>
              <a:gd name="connsiteY11" fmla="*/ 517213 h 2238118"/>
              <a:gd name="connsiteX12" fmla="*/ 1526274 w 1867751"/>
              <a:gd name="connsiteY12" fmla="*/ 710379 h 2238118"/>
              <a:gd name="connsiteX13" fmla="*/ 1533748 w 1867751"/>
              <a:gd name="connsiteY13" fmla="*/ 716786 h 2238118"/>
              <a:gd name="connsiteX14" fmla="*/ 1363934 w 1867751"/>
              <a:gd name="connsiteY14" fmla="*/ 905799 h 2238118"/>
              <a:gd name="connsiteX15" fmla="*/ 1354076 w 1867751"/>
              <a:gd name="connsiteY15" fmla="*/ 897219 h 2238118"/>
              <a:gd name="connsiteX16" fmla="*/ 929594 w 1867751"/>
              <a:gd name="connsiteY16" fmla="*/ 771106 h 2238118"/>
              <a:gd name="connsiteX17" fmla="*/ 595097 w 1867751"/>
              <a:gd name="connsiteY17" fmla="*/ 857258 h 2238118"/>
              <a:gd name="connsiteX18" fmla="*/ 526786 w 1867751"/>
              <a:gd name="connsiteY18" fmla="*/ 903047 h 2238118"/>
              <a:gd name="connsiteX19" fmla="*/ 1424 w 1867751"/>
              <a:gd name="connsiteY19" fmla="*/ 412534 h 2238118"/>
              <a:gd name="connsiteX20" fmla="*/ 16741 w 1867751"/>
              <a:gd name="connsiteY20" fmla="*/ 389976 h 2238118"/>
              <a:gd name="connsiteX21" fmla="*/ 926841 w 1867751"/>
              <a:gd name="connsiteY21" fmla="*/ 141 h 2238118"/>
              <a:gd name="connsiteX22" fmla="*/ 1842910 w 1867751"/>
              <a:gd name="connsiteY22" fmla="*/ 347686 h 2238118"/>
              <a:gd name="connsiteX23" fmla="*/ 1866328 w 1867751"/>
              <a:gd name="connsiteY23" fmla="*/ 376915 h 2238118"/>
              <a:gd name="connsiteX24" fmla="*/ 1695977 w 1867751"/>
              <a:gd name="connsiteY24" fmla="*/ 566526 h 2238118"/>
              <a:gd name="connsiteX25" fmla="*/ 1691512 w 1867751"/>
              <a:gd name="connsiteY25" fmla="*/ 558681 h 2238118"/>
              <a:gd name="connsiteX26" fmla="*/ 933888 w 1867751"/>
              <a:gd name="connsiteY26" fmla="*/ 254053 h 2238118"/>
              <a:gd name="connsiteX27" fmla="*/ 208115 w 1867751"/>
              <a:gd name="connsiteY27" fmla="*/ 551186 h 2238118"/>
              <a:gd name="connsiteX28" fmla="*/ 190588 w 1867751"/>
              <a:gd name="connsiteY28" fmla="*/ 580446 h 2238118"/>
              <a:gd name="connsiteX29" fmla="*/ 0 w 1867751"/>
              <a:gd name="connsiteY29" fmla="*/ 1119973 h 2238118"/>
              <a:gd name="connsiteX30" fmla="*/ 124 w 1867751"/>
              <a:gd name="connsiteY30" fmla="*/ 1119059 h 2238118"/>
              <a:gd name="connsiteX31" fmla="*/ 1867628 w 1867751"/>
              <a:gd name="connsiteY31" fmla="*/ 1119059 h 2238118"/>
              <a:gd name="connsiteX32" fmla="*/ 1867751 w 1867751"/>
              <a:gd name="connsiteY32" fmla="*/ 1119973 h 2238118"/>
              <a:gd name="connsiteX33" fmla="*/ 1456015 w 1867751"/>
              <a:gd name="connsiteY33" fmla="*/ 1697765 h 2238118"/>
              <a:gd name="connsiteX34" fmla="*/ 1338570 w 1867751"/>
              <a:gd name="connsiteY34" fmla="*/ 1745328 h 2238118"/>
              <a:gd name="connsiteX35" fmla="*/ 529182 w 1867751"/>
              <a:gd name="connsiteY35" fmla="*/ 1745328 h 2238118"/>
              <a:gd name="connsiteX36" fmla="*/ 411738 w 1867751"/>
              <a:gd name="connsiteY36" fmla="*/ 1697765 h 2238118"/>
              <a:gd name="connsiteX37" fmla="*/ 0 w 1867751"/>
              <a:gd name="connsiteY37" fmla="*/ 1119973 h 223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7751" h="2238118">
                <a:moveTo>
                  <a:pt x="554464" y="1824949"/>
                </a:moveTo>
                <a:lnTo>
                  <a:pt x="554514" y="1824346"/>
                </a:lnTo>
                <a:lnTo>
                  <a:pt x="1313239" y="1824346"/>
                </a:lnTo>
                <a:lnTo>
                  <a:pt x="1313289" y="1824949"/>
                </a:lnTo>
                <a:cubicBezTo>
                  <a:pt x="1313289" y="1983858"/>
                  <a:pt x="1246934" y="2123962"/>
                  <a:pt x="1146010" y="2206693"/>
                </a:cubicBezTo>
                <a:lnTo>
                  <a:pt x="1098294" y="2238118"/>
                </a:lnTo>
                <a:lnTo>
                  <a:pt x="769458" y="2238118"/>
                </a:lnTo>
                <a:lnTo>
                  <a:pt x="721743" y="2206693"/>
                </a:lnTo>
                <a:cubicBezTo>
                  <a:pt x="620819" y="2123962"/>
                  <a:pt x="554464" y="1983858"/>
                  <a:pt x="554464" y="1824949"/>
                </a:cubicBezTo>
                <a:close/>
                <a:moveTo>
                  <a:pt x="334004" y="731923"/>
                </a:moveTo>
                <a:lnTo>
                  <a:pt x="384642" y="691647"/>
                </a:lnTo>
                <a:cubicBezTo>
                  <a:pt x="530212" y="586334"/>
                  <a:pt x="717326" y="521362"/>
                  <a:pt x="922547" y="517213"/>
                </a:cubicBezTo>
                <a:cubicBezTo>
                  <a:pt x="1154131" y="512531"/>
                  <a:pt x="1367270" y="586210"/>
                  <a:pt x="1526274" y="710379"/>
                </a:cubicBezTo>
                <a:lnTo>
                  <a:pt x="1533748" y="716786"/>
                </a:lnTo>
                <a:lnTo>
                  <a:pt x="1363934" y="905799"/>
                </a:lnTo>
                <a:lnTo>
                  <a:pt x="1354076" y="897219"/>
                </a:lnTo>
                <a:cubicBezTo>
                  <a:pt x="1242116" y="816308"/>
                  <a:pt x="1092320" y="768270"/>
                  <a:pt x="929594" y="771106"/>
                </a:cubicBezTo>
                <a:cubicBezTo>
                  <a:pt x="805243" y="773274"/>
                  <a:pt x="690256" y="804816"/>
                  <a:pt x="595097" y="857258"/>
                </a:cubicBezTo>
                <a:lnTo>
                  <a:pt x="526786" y="903047"/>
                </a:lnTo>
                <a:close/>
                <a:moveTo>
                  <a:pt x="1424" y="412534"/>
                </a:moveTo>
                <a:lnTo>
                  <a:pt x="16741" y="389976"/>
                </a:lnTo>
                <a:cubicBezTo>
                  <a:pt x="191151" y="162101"/>
                  <a:pt x="531915" y="5499"/>
                  <a:pt x="926841" y="141"/>
                </a:cubicBezTo>
                <a:cubicBezTo>
                  <a:pt x="1310393" y="-5063"/>
                  <a:pt x="1652306" y="133938"/>
                  <a:pt x="1842910" y="347686"/>
                </a:cubicBezTo>
                <a:lnTo>
                  <a:pt x="1866328" y="376915"/>
                </a:lnTo>
                <a:lnTo>
                  <a:pt x="1695977" y="566526"/>
                </a:lnTo>
                <a:lnTo>
                  <a:pt x="1691512" y="558681"/>
                </a:lnTo>
                <a:cubicBezTo>
                  <a:pt x="1571438" y="376327"/>
                  <a:pt x="1274252" y="250611"/>
                  <a:pt x="933888" y="254053"/>
                </a:cubicBezTo>
                <a:cubicBezTo>
                  <a:pt x="606169" y="257368"/>
                  <a:pt x="327145" y="379187"/>
                  <a:pt x="208115" y="551186"/>
                </a:cubicBezTo>
                <a:lnTo>
                  <a:pt x="190588" y="580446"/>
                </a:lnTo>
                <a:close/>
                <a:moveTo>
                  <a:pt x="0" y="1119973"/>
                </a:moveTo>
                <a:lnTo>
                  <a:pt x="124" y="1119059"/>
                </a:lnTo>
                <a:lnTo>
                  <a:pt x="1867628" y="1119059"/>
                </a:lnTo>
                <a:lnTo>
                  <a:pt x="1867751" y="1119973"/>
                </a:lnTo>
                <a:cubicBezTo>
                  <a:pt x="1867751" y="1360491"/>
                  <a:pt x="1704427" y="1572546"/>
                  <a:pt x="1456015" y="1697765"/>
                </a:cubicBezTo>
                <a:lnTo>
                  <a:pt x="1338570" y="1745328"/>
                </a:lnTo>
                <a:lnTo>
                  <a:pt x="529182" y="1745328"/>
                </a:lnTo>
                <a:lnTo>
                  <a:pt x="411738" y="1697765"/>
                </a:lnTo>
                <a:cubicBezTo>
                  <a:pt x="163325" y="1572546"/>
                  <a:pt x="0" y="1360491"/>
                  <a:pt x="0" y="11199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MH_Other_2"/>
          <p:cNvSpPr/>
          <p:nvPr>
            <p:custDataLst>
              <p:tags r:id="rId7"/>
            </p:custDataLst>
          </p:nvPr>
        </p:nvSpPr>
        <p:spPr>
          <a:xfrm>
            <a:off x="7660890" y="2506286"/>
            <a:ext cx="878297" cy="87964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MH_Other_3"/>
          <p:cNvSpPr/>
          <p:nvPr>
            <p:custDataLst>
              <p:tags r:id="rId8"/>
            </p:custDataLst>
          </p:nvPr>
        </p:nvSpPr>
        <p:spPr>
          <a:xfrm>
            <a:off x="7689918" y="4388238"/>
            <a:ext cx="878297" cy="87964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542618" y="2547856"/>
            <a:ext cx="282223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571646" y="4486671"/>
            <a:ext cx="282223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KSO_Shape"/>
          <p:cNvSpPr>
            <a:spLocks/>
          </p:cNvSpPr>
          <p:nvPr/>
        </p:nvSpPr>
        <p:spPr bwMode="auto">
          <a:xfrm>
            <a:off x="7979512" y="2748687"/>
            <a:ext cx="251826" cy="374928"/>
          </a:xfrm>
          <a:custGeom>
            <a:avLst/>
            <a:gdLst>
              <a:gd name="T0" fmla="*/ 1179344 w 4117"/>
              <a:gd name="T1" fmla="*/ 1550 h 6144"/>
              <a:gd name="T2" fmla="*/ 1212250 w 4117"/>
              <a:gd name="T3" fmla="*/ 11472 h 6144"/>
              <a:gd name="T4" fmla="*/ 1239878 w 4117"/>
              <a:gd name="T5" fmla="*/ 30076 h 6144"/>
              <a:gd name="T6" fmla="*/ 1260988 w 4117"/>
              <a:gd name="T7" fmla="*/ 56121 h 6144"/>
              <a:gd name="T8" fmla="*/ 1274337 w 4117"/>
              <a:gd name="T9" fmla="*/ 87126 h 6144"/>
              <a:gd name="T10" fmla="*/ 1278062 w 4117"/>
              <a:gd name="T11" fmla="*/ 1788728 h 6144"/>
              <a:gd name="T12" fmla="*/ 1274337 w 4117"/>
              <a:gd name="T13" fmla="*/ 1817874 h 6144"/>
              <a:gd name="T14" fmla="*/ 1260988 w 4117"/>
              <a:gd name="T15" fmla="*/ 1848879 h 6144"/>
              <a:gd name="T16" fmla="*/ 1239878 w 4117"/>
              <a:gd name="T17" fmla="*/ 1874924 h 6144"/>
              <a:gd name="T18" fmla="*/ 1212250 w 4117"/>
              <a:gd name="T19" fmla="*/ 1893528 h 6144"/>
              <a:gd name="T20" fmla="*/ 1179344 w 4117"/>
              <a:gd name="T21" fmla="*/ 1903450 h 6144"/>
              <a:gd name="T22" fmla="*/ 109894 w 4117"/>
              <a:gd name="T23" fmla="*/ 1905000 h 6144"/>
              <a:gd name="T24" fmla="*/ 76057 w 4117"/>
              <a:gd name="T25" fmla="*/ 1898179 h 6144"/>
              <a:gd name="T26" fmla="*/ 46565 w 4117"/>
              <a:gd name="T27" fmla="*/ 1881746 h 6144"/>
              <a:gd name="T28" fmla="*/ 22972 w 4117"/>
              <a:gd name="T29" fmla="*/ 1858181 h 6144"/>
              <a:gd name="T30" fmla="*/ 6830 w 4117"/>
              <a:gd name="T31" fmla="*/ 1829036 h 6144"/>
              <a:gd name="T32" fmla="*/ 0 w 4117"/>
              <a:gd name="T33" fmla="*/ 1794929 h 6144"/>
              <a:gd name="T34" fmla="*/ 1242 w 4117"/>
              <a:gd name="T35" fmla="*/ 98599 h 6144"/>
              <a:gd name="T36" fmla="*/ 11486 w 4117"/>
              <a:gd name="T37" fmla="*/ 65732 h 6144"/>
              <a:gd name="T38" fmla="*/ 30112 w 4117"/>
              <a:gd name="T39" fmla="*/ 38137 h 6144"/>
              <a:gd name="T40" fmla="*/ 55878 w 4117"/>
              <a:gd name="T41" fmla="*/ 17053 h 6144"/>
              <a:gd name="T42" fmla="*/ 87232 w 4117"/>
              <a:gd name="T43" fmla="*/ 4031 h 6144"/>
              <a:gd name="T44" fmla="*/ 115792 w 4117"/>
              <a:gd name="T45" fmla="*/ 0 h 6144"/>
              <a:gd name="T46" fmla="*/ 1013882 w 4117"/>
              <a:gd name="T47" fmla="*/ 1284883 h 6144"/>
              <a:gd name="T48" fmla="*/ 1016055 w 4117"/>
              <a:gd name="T49" fmla="*/ 1263179 h 6144"/>
              <a:gd name="T50" fmla="*/ 1005500 w 4117"/>
              <a:gd name="T51" fmla="*/ 1240854 h 6144"/>
              <a:gd name="T52" fmla="*/ 851214 w 4117"/>
              <a:gd name="T53" fmla="*/ 1085515 h 6144"/>
              <a:gd name="T54" fmla="*/ 827000 w 4117"/>
              <a:gd name="T55" fmla="*/ 1072803 h 6144"/>
              <a:gd name="T56" fmla="*/ 805580 w 4117"/>
              <a:gd name="T57" fmla="*/ 1072803 h 6144"/>
              <a:gd name="T58" fmla="*/ 701894 w 4117"/>
              <a:gd name="T59" fmla="*/ 1132954 h 6144"/>
              <a:gd name="T60" fmla="*/ 634840 w 4117"/>
              <a:gd name="T61" fmla="*/ 1053579 h 6144"/>
              <a:gd name="T62" fmla="*/ 585170 w 4117"/>
              <a:gd name="T63" fmla="*/ 976375 h 6144"/>
              <a:gd name="T64" fmla="*/ 550712 w 4117"/>
              <a:gd name="T65" fmla="*/ 900410 h 6144"/>
              <a:gd name="T66" fmla="*/ 530223 w 4117"/>
              <a:gd name="T67" fmla="*/ 824756 h 6144"/>
              <a:gd name="T68" fmla="*/ 521531 w 4117"/>
              <a:gd name="T69" fmla="*/ 748481 h 6144"/>
              <a:gd name="T70" fmla="*/ 619318 w 4117"/>
              <a:gd name="T71" fmla="*/ 667556 h 6144"/>
              <a:gd name="T72" fmla="*/ 632978 w 4117"/>
              <a:gd name="T73" fmla="*/ 651433 h 6144"/>
              <a:gd name="T74" fmla="*/ 637324 w 4117"/>
              <a:gd name="T75" fmla="*/ 626938 h 6144"/>
              <a:gd name="T76" fmla="*/ 582687 w 4117"/>
              <a:gd name="T77" fmla="*/ 415168 h 6144"/>
              <a:gd name="T78" fmla="*/ 570270 w 4117"/>
              <a:gd name="T79" fmla="*/ 391294 h 6144"/>
              <a:gd name="T80" fmla="*/ 552264 w 4117"/>
              <a:gd name="T81" fmla="*/ 378582 h 6144"/>
              <a:gd name="T82" fmla="*/ 380283 w 4117"/>
              <a:gd name="T83" fmla="*/ 388193 h 6144"/>
              <a:gd name="T84" fmla="*/ 347377 w 4117"/>
              <a:gd name="T85" fmla="*/ 395015 h 6144"/>
              <a:gd name="T86" fmla="*/ 329061 w 4117"/>
              <a:gd name="T87" fmla="*/ 414548 h 6144"/>
              <a:gd name="T88" fmla="*/ 325336 w 4117"/>
              <a:gd name="T89" fmla="*/ 441213 h 6144"/>
              <a:gd name="T90" fmla="*/ 327509 w 4117"/>
              <a:gd name="T91" fmla="*/ 570818 h 6144"/>
              <a:gd name="T92" fmla="*/ 340237 w 4117"/>
              <a:gd name="T93" fmla="*/ 689880 h 6144"/>
              <a:gd name="T94" fmla="*/ 362278 w 4117"/>
              <a:gd name="T95" fmla="*/ 799951 h 6144"/>
              <a:gd name="T96" fmla="*/ 393942 w 4117"/>
              <a:gd name="T97" fmla="*/ 901650 h 6144"/>
              <a:gd name="T98" fmla="*/ 435541 w 4117"/>
              <a:gd name="T99" fmla="*/ 996218 h 6144"/>
              <a:gd name="T100" fmla="*/ 486452 w 4117"/>
              <a:gd name="T101" fmla="*/ 1084275 h 6144"/>
              <a:gd name="T102" fmla="*/ 546987 w 4117"/>
              <a:gd name="T103" fmla="*/ 1167061 h 6144"/>
              <a:gd name="T104" fmla="*/ 616835 w 4117"/>
              <a:gd name="T105" fmla="*/ 1245815 h 6144"/>
              <a:gd name="T106" fmla="*/ 696306 w 4117"/>
              <a:gd name="T107" fmla="*/ 1321160 h 6144"/>
              <a:gd name="T108" fmla="*/ 848420 w 4117"/>
              <a:gd name="T109" fmla="*/ 1443013 h 6144"/>
              <a:gd name="T110" fmla="*/ 873254 w 4117"/>
              <a:gd name="T111" fmla="*/ 1452935 h 6144"/>
              <a:gd name="T112" fmla="*/ 899331 w 4117"/>
              <a:gd name="T113" fmla="*/ 1446733 h 6144"/>
              <a:gd name="T114" fmla="*/ 921372 w 4117"/>
              <a:gd name="T115" fmla="*/ 1421619 h 6144"/>
              <a:gd name="T116" fmla="*/ 471241 w 4117"/>
              <a:gd name="T117" fmla="*/ 82476 h 614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117" h="6144">
                <a:moveTo>
                  <a:pt x="373" y="0"/>
                </a:moveTo>
                <a:lnTo>
                  <a:pt x="3742" y="0"/>
                </a:lnTo>
                <a:lnTo>
                  <a:pt x="3761" y="0"/>
                </a:lnTo>
                <a:lnTo>
                  <a:pt x="3780" y="3"/>
                </a:lnTo>
                <a:lnTo>
                  <a:pt x="3799" y="5"/>
                </a:lnTo>
                <a:lnTo>
                  <a:pt x="3818" y="8"/>
                </a:lnTo>
                <a:lnTo>
                  <a:pt x="3836" y="13"/>
                </a:lnTo>
                <a:lnTo>
                  <a:pt x="3853" y="17"/>
                </a:lnTo>
                <a:lnTo>
                  <a:pt x="3870" y="23"/>
                </a:lnTo>
                <a:lnTo>
                  <a:pt x="3888" y="29"/>
                </a:lnTo>
                <a:lnTo>
                  <a:pt x="3905" y="37"/>
                </a:lnTo>
                <a:lnTo>
                  <a:pt x="3920" y="46"/>
                </a:lnTo>
                <a:lnTo>
                  <a:pt x="3936" y="55"/>
                </a:lnTo>
                <a:lnTo>
                  <a:pt x="3952" y="64"/>
                </a:lnTo>
                <a:lnTo>
                  <a:pt x="3966" y="75"/>
                </a:lnTo>
                <a:lnTo>
                  <a:pt x="3981" y="86"/>
                </a:lnTo>
                <a:lnTo>
                  <a:pt x="3994" y="97"/>
                </a:lnTo>
                <a:lnTo>
                  <a:pt x="4006" y="111"/>
                </a:lnTo>
                <a:lnTo>
                  <a:pt x="4020" y="123"/>
                </a:lnTo>
                <a:lnTo>
                  <a:pt x="4031" y="136"/>
                </a:lnTo>
                <a:lnTo>
                  <a:pt x="4042" y="151"/>
                </a:lnTo>
                <a:lnTo>
                  <a:pt x="4053" y="165"/>
                </a:lnTo>
                <a:lnTo>
                  <a:pt x="4062" y="181"/>
                </a:lnTo>
                <a:lnTo>
                  <a:pt x="4071" y="197"/>
                </a:lnTo>
                <a:lnTo>
                  <a:pt x="4080" y="212"/>
                </a:lnTo>
                <a:lnTo>
                  <a:pt x="4088" y="229"/>
                </a:lnTo>
                <a:lnTo>
                  <a:pt x="4094" y="247"/>
                </a:lnTo>
                <a:lnTo>
                  <a:pt x="4100" y="264"/>
                </a:lnTo>
                <a:lnTo>
                  <a:pt x="4105" y="281"/>
                </a:lnTo>
                <a:lnTo>
                  <a:pt x="4109" y="299"/>
                </a:lnTo>
                <a:lnTo>
                  <a:pt x="4112" y="318"/>
                </a:lnTo>
                <a:lnTo>
                  <a:pt x="4114" y="336"/>
                </a:lnTo>
                <a:lnTo>
                  <a:pt x="4117" y="355"/>
                </a:lnTo>
                <a:lnTo>
                  <a:pt x="4117" y="375"/>
                </a:lnTo>
                <a:lnTo>
                  <a:pt x="4117" y="5769"/>
                </a:lnTo>
                <a:lnTo>
                  <a:pt x="4117" y="5789"/>
                </a:lnTo>
                <a:lnTo>
                  <a:pt x="4114" y="5808"/>
                </a:lnTo>
                <a:lnTo>
                  <a:pt x="4112" y="5826"/>
                </a:lnTo>
                <a:lnTo>
                  <a:pt x="4109" y="5845"/>
                </a:lnTo>
                <a:lnTo>
                  <a:pt x="4105" y="5863"/>
                </a:lnTo>
                <a:lnTo>
                  <a:pt x="4100" y="5881"/>
                </a:lnTo>
                <a:lnTo>
                  <a:pt x="4094" y="5899"/>
                </a:lnTo>
                <a:lnTo>
                  <a:pt x="4088" y="5915"/>
                </a:lnTo>
                <a:lnTo>
                  <a:pt x="4080" y="5932"/>
                </a:lnTo>
                <a:lnTo>
                  <a:pt x="4071" y="5948"/>
                </a:lnTo>
                <a:lnTo>
                  <a:pt x="4062" y="5963"/>
                </a:lnTo>
                <a:lnTo>
                  <a:pt x="4053" y="5979"/>
                </a:lnTo>
                <a:lnTo>
                  <a:pt x="4042" y="5993"/>
                </a:lnTo>
                <a:lnTo>
                  <a:pt x="4031" y="6008"/>
                </a:lnTo>
                <a:lnTo>
                  <a:pt x="4020" y="6021"/>
                </a:lnTo>
                <a:lnTo>
                  <a:pt x="4006" y="6035"/>
                </a:lnTo>
                <a:lnTo>
                  <a:pt x="3994" y="6047"/>
                </a:lnTo>
                <a:lnTo>
                  <a:pt x="3981" y="6058"/>
                </a:lnTo>
                <a:lnTo>
                  <a:pt x="3966" y="6069"/>
                </a:lnTo>
                <a:lnTo>
                  <a:pt x="3952" y="6080"/>
                </a:lnTo>
                <a:lnTo>
                  <a:pt x="3936" y="6089"/>
                </a:lnTo>
                <a:lnTo>
                  <a:pt x="3920" y="6098"/>
                </a:lnTo>
                <a:lnTo>
                  <a:pt x="3905" y="6107"/>
                </a:lnTo>
                <a:lnTo>
                  <a:pt x="3888" y="6115"/>
                </a:lnTo>
                <a:lnTo>
                  <a:pt x="3870" y="6122"/>
                </a:lnTo>
                <a:lnTo>
                  <a:pt x="3853" y="6127"/>
                </a:lnTo>
                <a:lnTo>
                  <a:pt x="3836" y="6133"/>
                </a:lnTo>
                <a:lnTo>
                  <a:pt x="3818" y="6136"/>
                </a:lnTo>
                <a:lnTo>
                  <a:pt x="3799" y="6139"/>
                </a:lnTo>
                <a:lnTo>
                  <a:pt x="3780" y="6142"/>
                </a:lnTo>
                <a:lnTo>
                  <a:pt x="3761" y="6144"/>
                </a:lnTo>
                <a:lnTo>
                  <a:pt x="3742" y="6144"/>
                </a:lnTo>
                <a:lnTo>
                  <a:pt x="373" y="6144"/>
                </a:lnTo>
                <a:lnTo>
                  <a:pt x="354" y="6144"/>
                </a:lnTo>
                <a:lnTo>
                  <a:pt x="335" y="6142"/>
                </a:lnTo>
                <a:lnTo>
                  <a:pt x="316" y="6139"/>
                </a:lnTo>
                <a:lnTo>
                  <a:pt x="299" y="6136"/>
                </a:lnTo>
                <a:lnTo>
                  <a:pt x="281" y="6133"/>
                </a:lnTo>
                <a:lnTo>
                  <a:pt x="263" y="6127"/>
                </a:lnTo>
                <a:lnTo>
                  <a:pt x="245" y="6122"/>
                </a:lnTo>
                <a:lnTo>
                  <a:pt x="228" y="6115"/>
                </a:lnTo>
                <a:lnTo>
                  <a:pt x="212" y="6107"/>
                </a:lnTo>
                <a:lnTo>
                  <a:pt x="196" y="6098"/>
                </a:lnTo>
                <a:lnTo>
                  <a:pt x="180" y="6089"/>
                </a:lnTo>
                <a:lnTo>
                  <a:pt x="165" y="6080"/>
                </a:lnTo>
                <a:lnTo>
                  <a:pt x="150" y="6069"/>
                </a:lnTo>
                <a:lnTo>
                  <a:pt x="136" y="6058"/>
                </a:lnTo>
                <a:lnTo>
                  <a:pt x="122" y="6047"/>
                </a:lnTo>
                <a:lnTo>
                  <a:pt x="109" y="6035"/>
                </a:lnTo>
                <a:lnTo>
                  <a:pt x="97" y="6021"/>
                </a:lnTo>
                <a:lnTo>
                  <a:pt x="86" y="6008"/>
                </a:lnTo>
                <a:lnTo>
                  <a:pt x="74" y="5993"/>
                </a:lnTo>
                <a:lnTo>
                  <a:pt x="63" y="5979"/>
                </a:lnTo>
                <a:lnTo>
                  <a:pt x="53" y="5963"/>
                </a:lnTo>
                <a:lnTo>
                  <a:pt x="44" y="5948"/>
                </a:lnTo>
                <a:lnTo>
                  <a:pt x="37" y="5932"/>
                </a:lnTo>
                <a:lnTo>
                  <a:pt x="29" y="5915"/>
                </a:lnTo>
                <a:lnTo>
                  <a:pt x="22" y="5899"/>
                </a:lnTo>
                <a:lnTo>
                  <a:pt x="17" y="5881"/>
                </a:lnTo>
                <a:lnTo>
                  <a:pt x="11" y="5863"/>
                </a:lnTo>
                <a:lnTo>
                  <a:pt x="6" y="5845"/>
                </a:lnTo>
                <a:lnTo>
                  <a:pt x="4" y="5826"/>
                </a:lnTo>
                <a:lnTo>
                  <a:pt x="1" y="5808"/>
                </a:lnTo>
                <a:lnTo>
                  <a:pt x="0" y="5789"/>
                </a:lnTo>
                <a:lnTo>
                  <a:pt x="0" y="5769"/>
                </a:lnTo>
                <a:lnTo>
                  <a:pt x="0" y="375"/>
                </a:lnTo>
                <a:lnTo>
                  <a:pt x="0" y="355"/>
                </a:lnTo>
                <a:lnTo>
                  <a:pt x="1" y="336"/>
                </a:lnTo>
                <a:lnTo>
                  <a:pt x="4" y="318"/>
                </a:lnTo>
                <a:lnTo>
                  <a:pt x="6" y="299"/>
                </a:lnTo>
                <a:lnTo>
                  <a:pt x="11" y="281"/>
                </a:lnTo>
                <a:lnTo>
                  <a:pt x="17" y="264"/>
                </a:lnTo>
                <a:lnTo>
                  <a:pt x="22" y="247"/>
                </a:lnTo>
                <a:lnTo>
                  <a:pt x="29" y="229"/>
                </a:lnTo>
                <a:lnTo>
                  <a:pt x="37" y="212"/>
                </a:lnTo>
                <a:lnTo>
                  <a:pt x="44" y="197"/>
                </a:lnTo>
                <a:lnTo>
                  <a:pt x="53" y="181"/>
                </a:lnTo>
                <a:lnTo>
                  <a:pt x="63" y="165"/>
                </a:lnTo>
                <a:lnTo>
                  <a:pt x="74" y="151"/>
                </a:lnTo>
                <a:lnTo>
                  <a:pt x="86" y="136"/>
                </a:lnTo>
                <a:lnTo>
                  <a:pt x="97" y="123"/>
                </a:lnTo>
                <a:lnTo>
                  <a:pt x="109" y="111"/>
                </a:lnTo>
                <a:lnTo>
                  <a:pt x="122" y="97"/>
                </a:lnTo>
                <a:lnTo>
                  <a:pt x="136" y="86"/>
                </a:lnTo>
                <a:lnTo>
                  <a:pt x="150" y="75"/>
                </a:lnTo>
                <a:lnTo>
                  <a:pt x="165" y="64"/>
                </a:lnTo>
                <a:lnTo>
                  <a:pt x="180" y="55"/>
                </a:lnTo>
                <a:lnTo>
                  <a:pt x="196" y="46"/>
                </a:lnTo>
                <a:lnTo>
                  <a:pt x="212" y="37"/>
                </a:lnTo>
                <a:lnTo>
                  <a:pt x="228" y="29"/>
                </a:lnTo>
                <a:lnTo>
                  <a:pt x="245" y="23"/>
                </a:lnTo>
                <a:lnTo>
                  <a:pt x="263" y="17"/>
                </a:lnTo>
                <a:lnTo>
                  <a:pt x="281" y="13"/>
                </a:lnTo>
                <a:lnTo>
                  <a:pt x="299" y="8"/>
                </a:lnTo>
                <a:lnTo>
                  <a:pt x="316" y="5"/>
                </a:lnTo>
                <a:lnTo>
                  <a:pt x="335" y="3"/>
                </a:lnTo>
                <a:lnTo>
                  <a:pt x="354" y="0"/>
                </a:lnTo>
                <a:lnTo>
                  <a:pt x="373" y="0"/>
                </a:lnTo>
                <a:close/>
                <a:moveTo>
                  <a:pt x="2968" y="4585"/>
                </a:moveTo>
                <a:lnTo>
                  <a:pt x="2968" y="4585"/>
                </a:lnTo>
                <a:lnTo>
                  <a:pt x="3254" y="4168"/>
                </a:lnTo>
                <a:lnTo>
                  <a:pt x="3260" y="4157"/>
                </a:lnTo>
                <a:lnTo>
                  <a:pt x="3266" y="4144"/>
                </a:lnTo>
                <a:lnTo>
                  <a:pt x="3270" y="4133"/>
                </a:lnTo>
                <a:lnTo>
                  <a:pt x="3274" y="4121"/>
                </a:lnTo>
                <a:lnTo>
                  <a:pt x="3275" y="4110"/>
                </a:lnTo>
                <a:lnTo>
                  <a:pt x="3275" y="4098"/>
                </a:lnTo>
                <a:lnTo>
                  <a:pt x="3275" y="4085"/>
                </a:lnTo>
                <a:lnTo>
                  <a:pt x="3273" y="4074"/>
                </a:lnTo>
                <a:lnTo>
                  <a:pt x="3269" y="4062"/>
                </a:lnTo>
                <a:lnTo>
                  <a:pt x="3266" y="4050"/>
                </a:lnTo>
                <a:lnTo>
                  <a:pt x="3260" y="4037"/>
                </a:lnTo>
                <a:lnTo>
                  <a:pt x="3255" y="4026"/>
                </a:lnTo>
                <a:lnTo>
                  <a:pt x="3247" y="4014"/>
                </a:lnTo>
                <a:lnTo>
                  <a:pt x="3239" y="4002"/>
                </a:lnTo>
                <a:lnTo>
                  <a:pt x="3230" y="3989"/>
                </a:lnTo>
                <a:lnTo>
                  <a:pt x="3219" y="3977"/>
                </a:lnTo>
                <a:lnTo>
                  <a:pt x="2757" y="3512"/>
                </a:lnTo>
                <a:lnTo>
                  <a:pt x="2742" y="3501"/>
                </a:lnTo>
                <a:lnTo>
                  <a:pt x="2729" y="3491"/>
                </a:lnTo>
                <a:lnTo>
                  <a:pt x="2715" y="3483"/>
                </a:lnTo>
                <a:lnTo>
                  <a:pt x="2702" y="3476"/>
                </a:lnTo>
                <a:lnTo>
                  <a:pt x="2690" y="3469"/>
                </a:lnTo>
                <a:lnTo>
                  <a:pt x="2676" y="3465"/>
                </a:lnTo>
                <a:lnTo>
                  <a:pt x="2664" y="3460"/>
                </a:lnTo>
                <a:lnTo>
                  <a:pt x="2652" y="3458"/>
                </a:lnTo>
                <a:lnTo>
                  <a:pt x="2641" y="3456"/>
                </a:lnTo>
                <a:lnTo>
                  <a:pt x="2628" y="3456"/>
                </a:lnTo>
                <a:lnTo>
                  <a:pt x="2617" y="3456"/>
                </a:lnTo>
                <a:lnTo>
                  <a:pt x="2606" y="3458"/>
                </a:lnTo>
                <a:lnTo>
                  <a:pt x="2595" y="3460"/>
                </a:lnTo>
                <a:lnTo>
                  <a:pt x="2584" y="3463"/>
                </a:lnTo>
                <a:lnTo>
                  <a:pt x="2574" y="3468"/>
                </a:lnTo>
                <a:lnTo>
                  <a:pt x="2563" y="3473"/>
                </a:lnTo>
                <a:lnTo>
                  <a:pt x="2261" y="3654"/>
                </a:lnTo>
                <a:lnTo>
                  <a:pt x="2220" y="3611"/>
                </a:lnTo>
                <a:lnTo>
                  <a:pt x="2182" y="3567"/>
                </a:lnTo>
                <a:lnTo>
                  <a:pt x="2146" y="3525"/>
                </a:lnTo>
                <a:lnTo>
                  <a:pt x="2111" y="3482"/>
                </a:lnTo>
                <a:lnTo>
                  <a:pt x="2078" y="3440"/>
                </a:lnTo>
                <a:lnTo>
                  <a:pt x="2045" y="3398"/>
                </a:lnTo>
                <a:lnTo>
                  <a:pt x="2015" y="3356"/>
                </a:lnTo>
                <a:lnTo>
                  <a:pt x="1986" y="3314"/>
                </a:lnTo>
                <a:lnTo>
                  <a:pt x="1958" y="3273"/>
                </a:lnTo>
                <a:lnTo>
                  <a:pt x="1933" y="3232"/>
                </a:lnTo>
                <a:lnTo>
                  <a:pt x="1908" y="3190"/>
                </a:lnTo>
                <a:lnTo>
                  <a:pt x="1885" y="3149"/>
                </a:lnTo>
                <a:lnTo>
                  <a:pt x="1864" y="3108"/>
                </a:lnTo>
                <a:lnTo>
                  <a:pt x="1842" y="3067"/>
                </a:lnTo>
                <a:lnTo>
                  <a:pt x="1824" y="3025"/>
                </a:lnTo>
                <a:lnTo>
                  <a:pt x="1806" y="2985"/>
                </a:lnTo>
                <a:lnTo>
                  <a:pt x="1789" y="2944"/>
                </a:lnTo>
                <a:lnTo>
                  <a:pt x="1774" y="2904"/>
                </a:lnTo>
                <a:lnTo>
                  <a:pt x="1760" y="2863"/>
                </a:lnTo>
                <a:lnTo>
                  <a:pt x="1748" y="2823"/>
                </a:lnTo>
                <a:lnTo>
                  <a:pt x="1735" y="2781"/>
                </a:lnTo>
                <a:lnTo>
                  <a:pt x="1725" y="2741"/>
                </a:lnTo>
                <a:lnTo>
                  <a:pt x="1715" y="2700"/>
                </a:lnTo>
                <a:lnTo>
                  <a:pt x="1708" y="2660"/>
                </a:lnTo>
                <a:lnTo>
                  <a:pt x="1700" y="2619"/>
                </a:lnTo>
                <a:lnTo>
                  <a:pt x="1694" y="2578"/>
                </a:lnTo>
                <a:lnTo>
                  <a:pt x="1689" y="2537"/>
                </a:lnTo>
                <a:lnTo>
                  <a:pt x="1684" y="2496"/>
                </a:lnTo>
                <a:lnTo>
                  <a:pt x="1682" y="2455"/>
                </a:lnTo>
                <a:lnTo>
                  <a:pt x="1680" y="2414"/>
                </a:lnTo>
                <a:lnTo>
                  <a:pt x="1677" y="2372"/>
                </a:lnTo>
                <a:lnTo>
                  <a:pt x="1677" y="2331"/>
                </a:lnTo>
                <a:lnTo>
                  <a:pt x="1985" y="2159"/>
                </a:lnTo>
                <a:lnTo>
                  <a:pt x="1995" y="2153"/>
                </a:lnTo>
                <a:lnTo>
                  <a:pt x="2004" y="2146"/>
                </a:lnTo>
                <a:lnTo>
                  <a:pt x="2012" y="2138"/>
                </a:lnTo>
                <a:lnTo>
                  <a:pt x="2020" y="2130"/>
                </a:lnTo>
                <a:lnTo>
                  <a:pt x="2028" y="2121"/>
                </a:lnTo>
                <a:lnTo>
                  <a:pt x="2033" y="2111"/>
                </a:lnTo>
                <a:lnTo>
                  <a:pt x="2039" y="2101"/>
                </a:lnTo>
                <a:lnTo>
                  <a:pt x="2043" y="2090"/>
                </a:lnTo>
                <a:lnTo>
                  <a:pt x="2046" y="2078"/>
                </a:lnTo>
                <a:lnTo>
                  <a:pt x="2050" y="2066"/>
                </a:lnTo>
                <a:lnTo>
                  <a:pt x="2052" y="2052"/>
                </a:lnTo>
                <a:lnTo>
                  <a:pt x="2053" y="2038"/>
                </a:lnTo>
                <a:lnTo>
                  <a:pt x="2053" y="2022"/>
                </a:lnTo>
                <a:lnTo>
                  <a:pt x="2052" y="2007"/>
                </a:lnTo>
                <a:lnTo>
                  <a:pt x="2050" y="1990"/>
                </a:lnTo>
                <a:lnTo>
                  <a:pt x="2048" y="1972"/>
                </a:lnTo>
                <a:lnTo>
                  <a:pt x="1877" y="1339"/>
                </a:lnTo>
                <a:lnTo>
                  <a:pt x="1871" y="1325"/>
                </a:lnTo>
                <a:lnTo>
                  <a:pt x="1866" y="1310"/>
                </a:lnTo>
                <a:lnTo>
                  <a:pt x="1859" y="1297"/>
                </a:lnTo>
                <a:lnTo>
                  <a:pt x="1853" y="1284"/>
                </a:lnTo>
                <a:lnTo>
                  <a:pt x="1845" y="1273"/>
                </a:lnTo>
                <a:lnTo>
                  <a:pt x="1837" y="1262"/>
                </a:lnTo>
                <a:lnTo>
                  <a:pt x="1829" y="1253"/>
                </a:lnTo>
                <a:lnTo>
                  <a:pt x="1820" y="1244"/>
                </a:lnTo>
                <a:lnTo>
                  <a:pt x="1810" y="1237"/>
                </a:lnTo>
                <a:lnTo>
                  <a:pt x="1800" y="1231"/>
                </a:lnTo>
                <a:lnTo>
                  <a:pt x="1790" y="1225"/>
                </a:lnTo>
                <a:lnTo>
                  <a:pt x="1779" y="1221"/>
                </a:lnTo>
                <a:lnTo>
                  <a:pt x="1768" y="1218"/>
                </a:lnTo>
                <a:lnTo>
                  <a:pt x="1756" y="1215"/>
                </a:lnTo>
                <a:lnTo>
                  <a:pt x="1742" y="1213"/>
                </a:lnTo>
                <a:lnTo>
                  <a:pt x="1729" y="1213"/>
                </a:lnTo>
                <a:lnTo>
                  <a:pt x="1225" y="1252"/>
                </a:lnTo>
                <a:lnTo>
                  <a:pt x="1199" y="1254"/>
                </a:lnTo>
                <a:lnTo>
                  <a:pt x="1175" y="1258"/>
                </a:lnTo>
                <a:lnTo>
                  <a:pt x="1154" y="1262"/>
                </a:lnTo>
                <a:lnTo>
                  <a:pt x="1135" y="1268"/>
                </a:lnTo>
                <a:lnTo>
                  <a:pt x="1119" y="1274"/>
                </a:lnTo>
                <a:lnTo>
                  <a:pt x="1105" y="1281"/>
                </a:lnTo>
                <a:lnTo>
                  <a:pt x="1092" y="1290"/>
                </a:lnTo>
                <a:lnTo>
                  <a:pt x="1081" y="1300"/>
                </a:lnTo>
                <a:lnTo>
                  <a:pt x="1072" y="1311"/>
                </a:lnTo>
                <a:lnTo>
                  <a:pt x="1065" y="1323"/>
                </a:lnTo>
                <a:lnTo>
                  <a:pt x="1060" y="1337"/>
                </a:lnTo>
                <a:lnTo>
                  <a:pt x="1055" y="1351"/>
                </a:lnTo>
                <a:lnTo>
                  <a:pt x="1052" y="1367"/>
                </a:lnTo>
                <a:lnTo>
                  <a:pt x="1050" y="1384"/>
                </a:lnTo>
                <a:lnTo>
                  <a:pt x="1049" y="1403"/>
                </a:lnTo>
                <a:lnTo>
                  <a:pt x="1048" y="1423"/>
                </a:lnTo>
                <a:lnTo>
                  <a:pt x="1047" y="1494"/>
                </a:lnTo>
                <a:lnTo>
                  <a:pt x="1047" y="1565"/>
                </a:lnTo>
                <a:lnTo>
                  <a:pt x="1048" y="1636"/>
                </a:lnTo>
                <a:lnTo>
                  <a:pt x="1049" y="1705"/>
                </a:lnTo>
                <a:lnTo>
                  <a:pt x="1052" y="1773"/>
                </a:lnTo>
                <a:lnTo>
                  <a:pt x="1055" y="1841"/>
                </a:lnTo>
                <a:lnTo>
                  <a:pt x="1060" y="1906"/>
                </a:lnTo>
                <a:lnTo>
                  <a:pt x="1065" y="1972"/>
                </a:lnTo>
                <a:lnTo>
                  <a:pt x="1071" y="2037"/>
                </a:lnTo>
                <a:lnTo>
                  <a:pt x="1079" y="2100"/>
                </a:lnTo>
                <a:lnTo>
                  <a:pt x="1087" y="2163"/>
                </a:lnTo>
                <a:lnTo>
                  <a:pt x="1096" y="2225"/>
                </a:lnTo>
                <a:lnTo>
                  <a:pt x="1105" y="2286"/>
                </a:lnTo>
                <a:lnTo>
                  <a:pt x="1116" y="2347"/>
                </a:lnTo>
                <a:lnTo>
                  <a:pt x="1127" y="2406"/>
                </a:lnTo>
                <a:lnTo>
                  <a:pt x="1139" y="2465"/>
                </a:lnTo>
                <a:lnTo>
                  <a:pt x="1152" y="2523"/>
                </a:lnTo>
                <a:lnTo>
                  <a:pt x="1167" y="2580"/>
                </a:lnTo>
                <a:lnTo>
                  <a:pt x="1181" y="2636"/>
                </a:lnTo>
                <a:lnTo>
                  <a:pt x="1197" y="2692"/>
                </a:lnTo>
                <a:lnTo>
                  <a:pt x="1214" y="2747"/>
                </a:lnTo>
                <a:lnTo>
                  <a:pt x="1232" y="2801"/>
                </a:lnTo>
                <a:lnTo>
                  <a:pt x="1251" y="2855"/>
                </a:lnTo>
                <a:lnTo>
                  <a:pt x="1269" y="2908"/>
                </a:lnTo>
                <a:lnTo>
                  <a:pt x="1290" y="2960"/>
                </a:lnTo>
                <a:lnTo>
                  <a:pt x="1311" y="3012"/>
                </a:lnTo>
                <a:lnTo>
                  <a:pt x="1332" y="3063"/>
                </a:lnTo>
                <a:lnTo>
                  <a:pt x="1355" y="3113"/>
                </a:lnTo>
                <a:lnTo>
                  <a:pt x="1379" y="3164"/>
                </a:lnTo>
                <a:lnTo>
                  <a:pt x="1403" y="3213"/>
                </a:lnTo>
                <a:lnTo>
                  <a:pt x="1429" y="3262"/>
                </a:lnTo>
                <a:lnTo>
                  <a:pt x="1455" y="3310"/>
                </a:lnTo>
                <a:lnTo>
                  <a:pt x="1481" y="3356"/>
                </a:lnTo>
                <a:lnTo>
                  <a:pt x="1509" y="3404"/>
                </a:lnTo>
                <a:lnTo>
                  <a:pt x="1538" y="3451"/>
                </a:lnTo>
                <a:lnTo>
                  <a:pt x="1567" y="3497"/>
                </a:lnTo>
                <a:lnTo>
                  <a:pt x="1598" y="3543"/>
                </a:lnTo>
                <a:lnTo>
                  <a:pt x="1630" y="3587"/>
                </a:lnTo>
                <a:lnTo>
                  <a:pt x="1662" y="3633"/>
                </a:lnTo>
                <a:lnTo>
                  <a:pt x="1694" y="3676"/>
                </a:lnTo>
                <a:lnTo>
                  <a:pt x="1728" y="3721"/>
                </a:lnTo>
                <a:lnTo>
                  <a:pt x="1762" y="3764"/>
                </a:lnTo>
                <a:lnTo>
                  <a:pt x="1798" y="3808"/>
                </a:lnTo>
                <a:lnTo>
                  <a:pt x="1835" y="3850"/>
                </a:lnTo>
                <a:lnTo>
                  <a:pt x="1871" y="3893"/>
                </a:lnTo>
                <a:lnTo>
                  <a:pt x="1909" y="3935"/>
                </a:lnTo>
                <a:lnTo>
                  <a:pt x="1948" y="3976"/>
                </a:lnTo>
                <a:lnTo>
                  <a:pt x="1987" y="4018"/>
                </a:lnTo>
                <a:lnTo>
                  <a:pt x="2028" y="4060"/>
                </a:lnTo>
                <a:lnTo>
                  <a:pt x="2069" y="4100"/>
                </a:lnTo>
                <a:lnTo>
                  <a:pt x="2111" y="4141"/>
                </a:lnTo>
                <a:lnTo>
                  <a:pt x="2155" y="4181"/>
                </a:lnTo>
                <a:lnTo>
                  <a:pt x="2198" y="4221"/>
                </a:lnTo>
                <a:lnTo>
                  <a:pt x="2243" y="4261"/>
                </a:lnTo>
                <a:lnTo>
                  <a:pt x="2288" y="4302"/>
                </a:lnTo>
                <a:lnTo>
                  <a:pt x="2334" y="4341"/>
                </a:lnTo>
                <a:lnTo>
                  <a:pt x="2429" y="4420"/>
                </a:lnTo>
                <a:lnTo>
                  <a:pt x="2527" y="4498"/>
                </a:lnTo>
                <a:lnTo>
                  <a:pt x="2628" y="4576"/>
                </a:lnTo>
                <a:lnTo>
                  <a:pt x="2733" y="4654"/>
                </a:lnTo>
                <a:lnTo>
                  <a:pt x="2750" y="4663"/>
                </a:lnTo>
                <a:lnTo>
                  <a:pt x="2767" y="4670"/>
                </a:lnTo>
                <a:lnTo>
                  <a:pt x="2783" y="4677"/>
                </a:lnTo>
                <a:lnTo>
                  <a:pt x="2799" y="4683"/>
                </a:lnTo>
                <a:lnTo>
                  <a:pt x="2813" y="4686"/>
                </a:lnTo>
                <a:lnTo>
                  <a:pt x="2828" y="4687"/>
                </a:lnTo>
                <a:lnTo>
                  <a:pt x="2842" y="4687"/>
                </a:lnTo>
                <a:lnTo>
                  <a:pt x="2856" y="4685"/>
                </a:lnTo>
                <a:lnTo>
                  <a:pt x="2869" y="4682"/>
                </a:lnTo>
                <a:lnTo>
                  <a:pt x="2884" y="4675"/>
                </a:lnTo>
                <a:lnTo>
                  <a:pt x="2897" y="4666"/>
                </a:lnTo>
                <a:lnTo>
                  <a:pt x="2910" y="4655"/>
                </a:lnTo>
                <a:lnTo>
                  <a:pt x="2925" y="4641"/>
                </a:lnTo>
                <a:lnTo>
                  <a:pt x="2939" y="4625"/>
                </a:lnTo>
                <a:lnTo>
                  <a:pt x="2954" y="4606"/>
                </a:lnTo>
                <a:lnTo>
                  <a:pt x="2968" y="4585"/>
                </a:lnTo>
                <a:close/>
                <a:moveTo>
                  <a:pt x="1518" y="266"/>
                </a:moveTo>
                <a:lnTo>
                  <a:pt x="1518" y="398"/>
                </a:lnTo>
                <a:lnTo>
                  <a:pt x="2656" y="398"/>
                </a:lnTo>
                <a:lnTo>
                  <a:pt x="2656" y="266"/>
                </a:lnTo>
                <a:lnTo>
                  <a:pt x="1518" y="266"/>
                </a:lnTo>
                <a:close/>
                <a:moveTo>
                  <a:pt x="525" y="656"/>
                </a:moveTo>
                <a:lnTo>
                  <a:pt x="525" y="5209"/>
                </a:lnTo>
                <a:lnTo>
                  <a:pt x="3595" y="5209"/>
                </a:lnTo>
                <a:lnTo>
                  <a:pt x="3595" y="656"/>
                </a:lnTo>
                <a:lnTo>
                  <a:pt x="525" y="6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KSO_Shape"/>
          <p:cNvSpPr>
            <a:spLocks/>
          </p:cNvSpPr>
          <p:nvPr/>
        </p:nvSpPr>
        <p:spPr bwMode="auto">
          <a:xfrm>
            <a:off x="7943336" y="4641393"/>
            <a:ext cx="356535" cy="353564"/>
          </a:xfrm>
          <a:custGeom>
            <a:avLst/>
            <a:gdLst>
              <a:gd name="T0" fmla="*/ 435344 w 2268537"/>
              <a:gd name="T1" fmla="*/ 1538932 h 2247901"/>
              <a:gd name="T2" fmla="*/ 495462 w 2268537"/>
              <a:gd name="T3" fmla="*/ 1635063 h 2247901"/>
              <a:gd name="T4" fmla="*/ 599590 w 2268537"/>
              <a:gd name="T5" fmla="*/ 1589945 h 2247901"/>
              <a:gd name="T6" fmla="*/ 569645 w 2268537"/>
              <a:gd name="T7" fmla="*/ 1480210 h 2247901"/>
              <a:gd name="T8" fmla="*/ 1569477 w 2268537"/>
              <a:gd name="T9" fmla="*/ 1473664 h 2247901"/>
              <a:gd name="T10" fmla="*/ 1631626 w 2268537"/>
              <a:gd name="T11" fmla="*/ 1599219 h 2247901"/>
              <a:gd name="T12" fmla="*/ 1169820 w 2268537"/>
              <a:gd name="T13" fmla="*/ 1679820 h 2247901"/>
              <a:gd name="T14" fmla="*/ 2218183 w 2268537"/>
              <a:gd name="T15" fmla="*/ 1620107 h 2247901"/>
              <a:gd name="T16" fmla="*/ 2265361 w 2268537"/>
              <a:gd name="T17" fmla="*/ 1739305 h 2247901"/>
              <a:gd name="T18" fmla="*/ 1398682 w 2268537"/>
              <a:gd name="T19" fmla="*/ 2039003 h 2247901"/>
              <a:gd name="T20" fmla="*/ 0 w 2268537"/>
              <a:gd name="T21" fmla="*/ 1401763 h 2247901"/>
              <a:gd name="T22" fmla="*/ 1802845 w 2268537"/>
              <a:gd name="T23" fmla="*/ 1254543 h 2247901"/>
              <a:gd name="T24" fmla="*/ 1896694 w 2268537"/>
              <a:gd name="T25" fmla="*/ 1346722 h 2247901"/>
              <a:gd name="T26" fmla="*/ 1801262 w 2268537"/>
              <a:gd name="T27" fmla="*/ 1343544 h 2247901"/>
              <a:gd name="T28" fmla="*/ 1952551 w 2268537"/>
              <a:gd name="T29" fmla="*/ 1373286 h 2247901"/>
              <a:gd name="T30" fmla="*/ 1959109 w 2268537"/>
              <a:gd name="T31" fmla="*/ 1284967 h 2247901"/>
              <a:gd name="T32" fmla="*/ 1883577 w 2268537"/>
              <a:gd name="T33" fmla="*/ 1210951 h 2247901"/>
              <a:gd name="T34" fmla="*/ 1924735 w 2268537"/>
              <a:gd name="T35" fmla="*/ 1183705 h 2247901"/>
              <a:gd name="T36" fmla="*/ 2066527 w 2268537"/>
              <a:gd name="T37" fmla="*/ 1199371 h 2247901"/>
              <a:gd name="T38" fmla="*/ 1998232 w 2268537"/>
              <a:gd name="T39" fmla="*/ 1451844 h 2247901"/>
              <a:gd name="T40" fmla="*/ 1739299 w 2268537"/>
              <a:gd name="T41" fmla="*/ 1420285 h 2247901"/>
              <a:gd name="T42" fmla="*/ 1733193 w 2268537"/>
              <a:gd name="T43" fmla="*/ 1158731 h 2247901"/>
              <a:gd name="T44" fmla="*/ 1233862 w 2268537"/>
              <a:gd name="T45" fmla="*/ 780369 h 2247901"/>
              <a:gd name="T46" fmla="*/ 1208472 w 2268537"/>
              <a:gd name="T47" fmla="*/ 887639 h 2247901"/>
              <a:gd name="T48" fmla="*/ 1337010 w 2268537"/>
              <a:gd name="T49" fmla="*/ 1007835 h 2247901"/>
              <a:gd name="T50" fmla="*/ 1297791 w 2268537"/>
              <a:gd name="T51" fmla="*/ 959984 h 2247901"/>
              <a:gd name="T52" fmla="*/ 1297791 w 2268537"/>
              <a:gd name="T53" fmla="*/ 1067934 h 2247901"/>
              <a:gd name="T54" fmla="*/ 1447865 w 2268537"/>
              <a:gd name="T55" fmla="*/ 1005568 h 2247901"/>
              <a:gd name="T56" fmla="*/ 1326808 w 2268537"/>
              <a:gd name="T57" fmla="*/ 866548 h 2247901"/>
              <a:gd name="T58" fmla="*/ 1320234 w 2268537"/>
              <a:gd name="T59" fmla="*/ 810532 h 2247901"/>
              <a:gd name="T60" fmla="*/ 1427235 w 2268537"/>
              <a:gd name="T61" fmla="*/ 798966 h 2247901"/>
              <a:gd name="T62" fmla="*/ 1388017 w 2268537"/>
              <a:gd name="T63" fmla="*/ 636134 h 2247901"/>
              <a:gd name="T64" fmla="*/ 1555092 w 2268537"/>
              <a:gd name="T65" fmla="*/ 745444 h 2247901"/>
              <a:gd name="T66" fmla="*/ 1611993 w 2268537"/>
              <a:gd name="T67" fmla="*/ 941614 h 2247901"/>
              <a:gd name="T68" fmla="*/ 1527662 w 2268537"/>
              <a:gd name="T69" fmla="*/ 1124630 h 2247901"/>
              <a:gd name="T70" fmla="*/ 1344717 w 2268537"/>
              <a:gd name="T71" fmla="*/ 1208994 h 2247901"/>
              <a:gd name="T72" fmla="*/ 1148398 w 2268537"/>
              <a:gd name="T73" fmla="*/ 1151844 h 2247901"/>
              <a:gd name="T74" fmla="*/ 1039356 w 2268537"/>
              <a:gd name="T75" fmla="*/ 984930 h 2247901"/>
              <a:gd name="T76" fmla="*/ 1067013 w 2268537"/>
              <a:gd name="T77" fmla="*/ 780823 h 2247901"/>
              <a:gd name="T78" fmla="*/ 1215727 w 2268537"/>
              <a:gd name="T79" fmla="*/ 648834 h 2247901"/>
              <a:gd name="T80" fmla="*/ 1814840 w 2268537"/>
              <a:gd name="T81" fmla="*/ 491075 h 2247901"/>
              <a:gd name="T82" fmla="*/ 1888564 w 2268537"/>
              <a:gd name="T83" fmla="*/ 577139 h 2247901"/>
              <a:gd name="T84" fmla="*/ 1872408 w 2268537"/>
              <a:gd name="T85" fmla="*/ 577818 h 2247901"/>
              <a:gd name="T86" fmla="*/ 1907905 w 2268537"/>
              <a:gd name="T87" fmla="*/ 640554 h 2247901"/>
              <a:gd name="T88" fmla="*/ 1942719 w 2268537"/>
              <a:gd name="T89" fmla="*/ 548375 h 2247901"/>
              <a:gd name="T90" fmla="*/ 1892432 w 2268537"/>
              <a:gd name="T91" fmla="*/ 493113 h 2247901"/>
              <a:gd name="T92" fmla="*/ 1895390 w 2268537"/>
              <a:gd name="T93" fmla="*/ 384401 h 2247901"/>
              <a:gd name="T94" fmla="*/ 2056717 w 2268537"/>
              <a:gd name="T95" fmla="*/ 536598 h 2247901"/>
              <a:gd name="T96" fmla="*/ 1929294 w 2268537"/>
              <a:gd name="T97" fmla="*/ 718464 h 2247901"/>
              <a:gd name="T98" fmla="*/ 1729512 w 2268537"/>
              <a:gd name="T99" fmla="*/ 619944 h 2247901"/>
              <a:gd name="T100" fmla="*/ 1798230 w 2268537"/>
              <a:gd name="T101" fmla="*/ 408635 h 2247901"/>
              <a:gd name="T102" fmla="*/ 1438439 w 2268537"/>
              <a:gd name="T103" fmla="*/ 111042 h 2247901"/>
              <a:gd name="T104" fmla="*/ 1512769 w 2268537"/>
              <a:gd name="T105" fmla="*/ 199876 h 2247901"/>
              <a:gd name="T106" fmla="*/ 1448183 w 2268537"/>
              <a:gd name="T107" fmla="*/ 210980 h 2247901"/>
              <a:gd name="T108" fmla="*/ 1572596 w 2268537"/>
              <a:gd name="T109" fmla="*/ 192171 h 2247901"/>
              <a:gd name="T110" fmla="*/ 1493506 w 2268537"/>
              <a:gd name="T111" fmla="*/ 107869 h 2247901"/>
              <a:gd name="T112" fmla="*/ 1558092 w 2268537"/>
              <a:gd name="T113" fmla="*/ 86114 h 2247901"/>
              <a:gd name="T114" fmla="*/ 1618146 w 2268537"/>
              <a:gd name="T115" fmla="*/ 49629 h 2247901"/>
              <a:gd name="T116" fmla="*/ 1622905 w 2268537"/>
              <a:gd name="T117" fmla="*/ 248145 h 2247901"/>
              <a:gd name="T118" fmla="*/ 1427334 w 2268537"/>
              <a:gd name="T119" fmla="*/ 281231 h 2247901"/>
              <a:gd name="T120" fmla="*/ 1366148 w 2268537"/>
              <a:gd name="T121" fmla="*/ 92686 h 2247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68537" h="2247901">
                <a:moveTo>
                  <a:pt x="516787" y="1465473"/>
                </a:moveTo>
                <a:lnTo>
                  <a:pt x="512476" y="1465700"/>
                </a:lnTo>
                <a:lnTo>
                  <a:pt x="507939" y="1466607"/>
                </a:lnTo>
                <a:lnTo>
                  <a:pt x="503629" y="1467060"/>
                </a:lnTo>
                <a:lnTo>
                  <a:pt x="499545" y="1468194"/>
                </a:lnTo>
                <a:lnTo>
                  <a:pt x="495462" y="1469327"/>
                </a:lnTo>
                <a:lnTo>
                  <a:pt x="491151" y="1470688"/>
                </a:lnTo>
                <a:lnTo>
                  <a:pt x="487295" y="1472275"/>
                </a:lnTo>
                <a:lnTo>
                  <a:pt x="483438" y="1474089"/>
                </a:lnTo>
                <a:lnTo>
                  <a:pt x="479582" y="1475902"/>
                </a:lnTo>
                <a:lnTo>
                  <a:pt x="475952" y="1477943"/>
                </a:lnTo>
                <a:lnTo>
                  <a:pt x="472776" y="1480210"/>
                </a:lnTo>
                <a:lnTo>
                  <a:pt x="469146" y="1482704"/>
                </a:lnTo>
                <a:lnTo>
                  <a:pt x="465970" y="1485425"/>
                </a:lnTo>
                <a:lnTo>
                  <a:pt x="462794" y="1487919"/>
                </a:lnTo>
                <a:lnTo>
                  <a:pt x="459845" y="1490866"/>
                </a:lnTo>
                <a:lnTo>
                  <a:pt x="456896" y="1493814"/>
                </a:lnTo>
                <a:lnTo>
                  <a:pt x="454173" y="1496988"/>
                </a:lnTo>
                <a:lnTo>
                  <a:pt x="451451" y="1500389"/>
                </a:lnTo>
                <a:lnTo>
                  <a:pt x="449182" y="1503563"/>
                </a:lnTo>
                <a:lnTo>
                  <a:pt x="446914" y="1507190"/>
                </a:lnTo>
                <a:lnTo>
                  <a:pt x="444872" y="1510818"/>
                </a:lnTo>
                <a:lnTo>
                  <a:pt x="442830" y="1514446"/>
                </a:lnTo>
                <a:lnTo>
                  <a:pt x="441242" y="1518300"/>
                </a:lnTo>
                <a:lnTo>
                  <a:pt x="439654" y="1522381"/>
                </a:lnTo>
                <a:lnTo>
                  <a:pt x="438066" y="1526462"/>
                </a:lnTo>
                <a:lnTo>
                  <a:pt x="437159" y="1530543"/>
                </a:lnTo>
                <a:lnTo>
                  <a:pt x="436025" y="1534851"/>
                </a:lnTo>
                <a:lnTo>
                  <a:pt x="435344" y="1538932"/>
                </a:lnTo>
                <a:lnTo>
                  <a:pt x="434663" y="1543466"/>
                </a:lnTo>
                <a:lnTo>
                  <a:pt x="434437" y="1547774"/>
                </a:lnTo>
                <a:lnTo>
                  <a:pt x="434210" y="1552309"/>
                </a:lnTo>
                <a:lnTo>
                  <a:pt x="434437" y="1556843"/>
                </a:lnTo>
                <a:lnTo>
                  <a:pt x="434663" y="1561151"/>
                </a:lnTo>
                <a:lnTo>
                  <a:pt x="435344" y="1565459"/>
                </a:lnTo>
                <a:lnTo>
                  <a:pt x="436025" y="1569767"/>
                </a:lnTo>
                <a:lnTo>
                  <a:pt x="437159" y="1574074"/>
                </a:lnTo>
                <a:lnTo>
                  <a:pt x="438066" y="1578155"/>
                </a:lnTo>
                <a:lnTo>
                  <a:pt x="439654" y="1582010"/>
                </a:lnTo>
                <a:lnTo>
                  <a:pt x="441242" y="1586091"/>
                </a:lnTo>
                <a:lnTo>
                  <a:pt x="442830" y="1589945"/>
                </a:lnTo>
                <a:lnTo>
                  <a:pt x="444872" y="1593573"/>
                </a:lnTo>
                <a:lnTo>
                  <a:pt x="446914" y="1597200"/>
                </a:lnTo>
                <a:lnTo>
                  <a:pt x="449182" y="1600828"/>
                </a:lnTo>
                <a:lnTo>
                  <a:pt x="451451" y="1604229"/>
                </a:lnTo>
                <a:lnTo>
                  <a:pt x="454173" y="1607630"/>
                </a:lnTo>
                <a:lnTo>
                  <a:pt x="456896" y="1610577"/>
                </a:lnTo>
                <a:lnTo>
                  <a:pt x="459845" y="1613751"/>
                </a:lnTo>
                <a:lnTo>
                  <a:pt x="462794" y="1616472"/>
                </a:lnTo>
                <a:lnTo>
                  <a:pt x="465970" y="1619193"/>
                </a:lnTo>
                <a:lnTo>
                  <a:pt x="469146" y="1621687"/>
                </a:lnTo>
                <a:lnTo>
                  <a:pt x="472776" y="1624407"/>
                </a:lnTo>
                <a:lnTo>
                  <a:pt x="475952" y="1626675"/>
                </a:lnTo>
                <a:lnTo>
                  <a:pt x="479582" y="1628715"/>
                </a:lnTo>
                <a:lnTo>
                  <a:pt x="483438" y="1630529"/>
                </a:lnTo>
                <a:lnTo>
                  <a:pt x="487295" y="1632343"/>
                </a:lnTo>
                <a:lnTo>
                  <a:pt x="491151" y="1633930"/>
                </a:lnTo>
                <a:lnTo>
                  <a:pt x="495462" y="1635063"/>
                </a:lnTo>
                <a:lnTo>
                  <a:pt x="499545" y="1636424"/>
                </a:lnTo>
                <a:lnTo>
                  <a:pt x="503629" y="1637557"/>
                </a:lnTo>
                <a:lnTo>
                  <a:pt x="507939" y="1638011"/>
                </a:lnTo>
                <a:lnTo>
                  <a:pt x="512476" y="1638691"/>
                </a:lnTo>
                <a:lnTo>
                  <a:pt x="516787" y="1638918"/>
                </a:lnTo>
                <a:lnTo>
                  <a:pt x="521097" y="1638918"/>
                </a:lnTo>
                <a:lnTo>
                  <a:pt x="525634" y="1638918"/>
                </a:lnTo>
                <a:lnTo>
                  <a:pt x="529944" y="1638691"/>
                </a:lnTo>
                <a:lnTo>
                  <a:pt x="534255" y="1638011"/>
                </a:lnTo>
                <a:lnTo>
                  <a:pt x="538792" y="1637557"/>
                </a:lnTo>
                <a:lnTo>
                  <a:pt x="542875" y="1636424"/>
                </a:lnTo>
                <a:lnTo>
                  <a:pt x="546959" y="1635063"/>
                </a:lnTo>
                <a:lnTo>
                  <a:pt x="551042" y="1633930"/>
                </a:lnTo>
                <a:lnTo>
                  <a:pt x="554899" y="1632343"/>
                </a:lnTo>
                <a:lnTo>
                  <a:pt x="558756" y="1630529"/>
                </a:lnTo>
                <a:lnTo>
                  <a:pt x="562839" y="1628715"/>
                </a:lnTo>
                <a:lnTo>
                  <a:pt x="566242" y="1626675"/>
                </a:lnTo>
                <a:lnTo>
                  <a:pt x="569645" y="1624407"/>
                </a:lnTo>
                <a:lnTo>
                  <a:pt x="573275" y="1621687"/>
                </a:lnTo>
                <a:lnTo>
                  <a:pt x="576451" y="1619193"/>
                </a:lnTo>
                <a:lnTo>
                  <a:pt x="579854" y="1616472"/>
                </a:lnTo>
                <a:lnTo>
                  <a:pt x="582576" y="1613751"/>
                </a:lnTo>
                <a:lnTo>
                  <a:pt x="585525" y="1610577"/>
                </a:lnTo>
                <a:lnTo>
                  <a:pt x="588247" y="1607630"/>
                </a:lnTo>
                <a:lnTo>
                  <a:pt x="590743" y="1604229"/>
                </a:lnTo>
                <a:lnTo>
                  <a:pt x="593238" y="1600828"/>
                </a:lnTo>
                <a:lnTo>
                  <a:pt x="595507" y="1597200"/>
                </a:lnTo>
                <a:lnTo>
                  <a:pt x="597549" y="1593573"/>
                </a:lnTo>
                <a:lnTo>
                  <a:pt x="599590" y="1589945"/>
                </a:lnTo>
                <a:lnTo>
                  <a:pt x="601178" y="1586091"/>
                </a:lnTo>
                <a:lnTo>
                  <a:pt x="602766" y="1582010"/>
                </a:lnTo>
                <a:lnTo>
                  <a:pt x="604354" y="1578155"/>
                </a:lnTo>
                <a:lnTo>
                  <a:pt x="605262" y="1574074"/>
                </a:lnTo>
                <a:lnTo>
                  <a:pt x="606396" y="1569767"/>
                </a:lnTo>
                <a:lnTo>
                  <a:pt x="607077" y="1565459"/>
                </a:lnTo>
                <a:lnTo>
                  <a:pt x="607531" y="1561151"/>
                </a:lnTo>
                <a:lnTo>
                  <a:pt x="607984" y="1556843"/>
                </a:lnTo>
                <a:lnTo>
                  <a:pt x="608211" y="1552309"/>
                </a:lnTo>
                <a:lnTo>
                  <a:pt x="607984" y="1547774"/>
                </a:lnTo>
                <a:lnTo>
                  <a:pt x="607531" y="1543466"/>
                </a:lnTo>
                <a:lnTo>
                  <a:pt x="607077" y="1538932"/>
                </a:lnTo>
                <a:lnTo>
                  <a:pt x="606396" y="1534851"/>
                </a:lnTo>
                <a:lnTo>
                  <a:pt x="605262" y="1530543"/>
                </a:lnTo>
                <a:lnTo>
                  <a:pt x="604354" y="1526462"/>
                </a:lnTo>
                <a:lnTo>
                  <a:pt x="602766" y="1522381"/>
                </a:lnTo>
                <a:lnTo>
                  <a:pt x="601178" y="1518300"/>
                </a:lnTo>
                <a:lnTo>
                  <a:pt x="599590" y="1514446"/>
                </a:lnTo>
                <a:lnTo>
                  <a:pt x="597549" y="1510818"/>
                </a:lnTo>
                <a:lnTo>
                  <a:pt x="595507" y="1507190"/>
                </a:lnTo>
                <a:lnTo>
                  <a:pt x="593238" y="1503563"/>
                </a:lnTo>
                <a:lnTo>
                  <a:pt x="590743" y="1500389"/>
                </a:lnTo>
                <a:lnTo>
                  <a:pt x="588247" y="1496988"/>
                </a:lnTo>
                <a:lnTo>
                  <a:pt x="585525" y="1493814"/>
                </a:lnTo>
                <a:lnTo>
                  <a:pt x="582576" y="1490866"/>
                </a:lnTo>
                <a:lnTo>
                  <a:pt x="579854" y="1487919"/>
                </a:lnTo>
                <a:lnTo>
                  <a:pt x="576451" y="1485425"/>
                </a:lnTo>
                <a:lnTo>
                  <a:pt x="573275" y="1482704"/>
                </a:lnTo>
                <a:lnTo>
                  <a:pt x="569645" y="1480210"/>
                </a:lnTo>
                <a:lnTo>
                  <a:pt x="566242" y="1477943"/>
                </a:lnTo>
                <a:lnTo>
                  <a:pt x="562839" y="1475902"/>
                </a:lnTo>
                <a:lnTo>
                  <a:pt x="558756" y="1474089"/>
                </a:lnTo>
                <a:lnTo>
                  <a:pt x="554899" y="1472275"/>
                </a:lnTo>
                <a:lnTo>
                  <a:pt x="551042" y="1470688"/>
                </a:lnTo>
                <a:lnTo>
                  <a:pt x="546959" y="1469327"/>
                </a:lnTo>
                <a:lnTo>
                  <a:pt x="542875" y="1468194"/>
                </a:lnTo>
                <a:lnTo>
                  <a:pt x="538792" y="1467060"/>
                </a:lnTo>
                <a:lnTo>
                  <a:pt x="534255" y="1466607"/>
                </a:lnTo>
                <a:lnTo>
                  <a:pt x="529944" y="1465700"/>
                </a:lnTo>
                <a:lnTo>
                  <a:pt x="525634" y="1465473"/>
                </a:lnTo>
                <a:lnTo>
                  <a:pt x="521097" y="1465473"/>
                </a:lnTo>
                <a:lnTo>
                  <a:pt x="516787" y="1465473"/>
                </a:lnTo>
                <a:close/>
                <a:moveTo>
                  <a:pt x="779462" y="1465263"/>
                </a:moveTo>
                <a:lnTo>
                  <a:pt x="795909" y="1465263"/>
                </a:lnTo>
                <a:lnTo>
                  <a:pt x="795118" y="1465354"/>
                </a:lnTo>
                <a:lnTo>
                  <a:pt x="796247" y="1465263"/>
                </a:lnTo>
                <a:lnTo>
                  <a:pt x="802144" y="1465263"/>
                </a:lnTo>
                <a:lnTo>
                  <a:pt x="997663" y="1465263"/>
                </a:lnTo>
                <a:lnTo>
                  <a:pt x="1331996" y="1465263"/>
                </a:lnTo>
                <a:lnTo>
                  <a:pt x="1527515" y="1465263"/>
                </a:lnTo>
                <a:lnTo>
                  <a:pt x="1532959" y="1465263"/>
                </a:lnTo>
                <a:lnTo>
                  <a:pt x="1538630" y="1465717"/>
                </a:lnTo>
                <a:lnTo>
                  <a:pt x="1543846" y="1466398"/>
                </a:lnTo>
                <a:lnTo>
                  <a:pt x="1549290" y="1467307"/>
                </a:lnTo>
                <a:lnTo>
                  <a:pt x="1554507" y="1468669"/>
                </a:lnTo>
                <a:lnTo>
                  <a:pt x="1559497" y="1470031"/>
                </a:lnTo>
                <a:lnTo>
                  <a:pt x="1564487" y="1471848"/>
                </a:lnTo>
                <a:lnTo>
                  <a:pt x="1569477" y="1473664"/>
                </a:lnTo>
                <a:lnTo>
                  <a:pt x="1574014" y="1475934"/>
                </a:lnTo>
                <a:lnTo>
                  <a:pt x="1578550" y="1478205"/>
                </a:lnTo>
                <a:lnTo>
                  <a:pt x="1583313" y="1480702"/>
                </a:lnTo>
                <a:lnTo>
                  <a:pt x="1587396" y="1483654"/>
                </a:lnTo>
                <a:lnTo>
                  <a:pt x="1591706" y="1486378"/>
                </a:lnTo>
                <a:lnTo>
                  <a:pt x="1595788" y="1489784"/>
                </a:lnTo>
                <a:lnTo>
                  <a:pt x="1599644" y="1493190"/>
                </a:lnTo>
                <a:lnTo>
                  <a:pt x="1603500" y="1496595"/>
                </a:lnTo>
                <a:lnTo>
                  <a:pt x="1607129" y="1500455"/>
                </a:lnTo>
                <a:lnTo>
                  <a:pt x="1610305" y="1504315"/>
                </a:lnTo>
                <a:lnTo>
                  <a:pt x="1613480" y="1508402"/>
                </a:lnTo>
                <a:lnTo>
                  <a:pt x="1616656" y="1512488"/>
                </a:lnTo>
                <a:lnTo>
                  <a:pt x="1619151" y="1517029"/>
                </a:lnTo>
                <a:lnTo>
                  <a:pt x="1621646" y="1521343"/>
                </a:lnTo>
                <a:lnTo>
                  <a:pt x="1624368" y="1525884"/>
                </a:lnTo>
                <a:lnTo>
                  <a:pt x="1626409" y="1530652"/>
                </a:lnTo>
                <a:lnTo>
                  <a:pt x="1628224" y="1535420"/>
                </a:lnTo>
                <a:lnTo>
                  <a:pt x="1630038" y="1540642"/>
                </a:lnTo>
                <a:lnTo>
                  <a:pt x="1631626" y="1545637"/>
                </a:lnTo>
                <a:lnTo>
                  <a:pt x="1632533" y="1550859"/>
                </a:lnTo>
                <a:lnTo>
                  <a:pt x="1633667" y="1556081"/>
                </a:lnTo>
                <a:lnTo>
                  <a:pt x="1634121" y="1561530"/>
                </a:lnTo>
                <a:lnTo>
                  <a:pt x="1634575" y="1566979"/>
                </a:lnTo>
                <a:lnTo>
                  <a:pt x="1634801" y="1572428"/>
                </a:lnTo>
                <a:lnTo>
                  <a:pt x="1634575" y="1578104"/>
                </a:lnTo>
                <a:lnTo>
                  <a:pt x="1634121" y="1583553"/>
                </a:lnTo>
                <a:lnTo>
                  <a:pt x="1633667" y="1588775"/>
                </a:lnTo>
                <a:lnTo>
                  <a:pt x="1632533" y="1594224"/>
                </a:lnTo>
                <a:lnTo>
                  <a:pt x="1631626" y="1599219"/>
                </a:lnTo>
                <a:lnTo>
                  <a:pt x="1630038" y="1604441"/>
                </a:lnTo>
                <a:lnTo>
                  <a:pt x="1628224" y="1609436"/>
                </a:lnTo>
                <a:lnTo>
                  <a:pt x="1626409" y="1614204"/>
                </a:lnTo>
                <a:lnTo>
                  <a:pt x="1624368" y="1618972"/>
                </a:lnTo>
                <a:lnTo>
                  <a:pt x="1621646" y="1623513"/>
                </a:lnTo>
                <a:lnTo>
                  <a:pt x="1619151" y="1628054"/>
                </a:lnTo>
                <a:lnTo>
                  <a:pt x="1616656" y="1632368"/>
                </a:lnTo>
                <a:lnTo>
                  <a:pt x="1613480" y="1636681"/>
                </a:lnTo>
                <a:lnTo>
                  <a:pt x="1610305" y="1640541"/>
                </a:lnTo>
                <a:lnTo>
                  <a:pt x="1607129" y="1644401"/>
                </a:lnTo>
                <a:lnTo>
                  <a:pt x="1603500" y="1648261"/>
                </a:lnTo>
                <a:lnTo>
                  <a:pt x="1599644" y="1651893"/>
                </a:lnTo>
                <a:lnTo>
                  <a:pt x="1595788" y="1655299"/>
                </a:lnTo>
                <a:lnTo>
                  <a:pt x="1591706" y="1658478"/>
                </a:lnTo>
                <a:lnTo>
                  <a:pt x="1587396" y="1661429"/>
                </a:lnTo>
                <a:lnTo>
                  <a:pt x="1583313" y="1664154"/>
                </a:lnTo>
                <a:lnTo>
                  <a:pt x="1578550" y="1666651"/>
                </a:lnTo>
                <a:lnTo>
                  <a:pt x="1574014" y="1669149"/>
                </a:lnTo>
                <a:lnTo>
                  <a:pt x="1569477" y="1671419"/>
                </a:lnTo>
                <a:lnTo>
                  <a:pt x="1564487" y="1673236"/>
                </a:lnTo>
                <a:lnTo>
                  <a:pt x="1559497" y="1674825"/>
                </a:lnTo>
                <a:lnTo>
                  <a:pt x="1554507" y="1676187"/>
                </a:lnTo>
                <a:lnTo>
                  <a:pt x="1549290" y="1677549"/>
                </a:lnTo>
                <a:lnTo>
                  <a:pt x="1543846" y="1678458"/>
                </a:lnTo>
                <a:lnTo>
                  <a:pt x="1538630" y="1679139"/>
                </a:lnTo>
                <a:lnTo>
                  <a:pt x="1532959" y="1679593"/>
                </a:lnTo>
                <a:lnTo>
                  <a:pt x="1527515" y="1679820"/>
                </a:lnTo>
                <a:lnTo>
                  <a:pt x="1331996" y="1679820"/>
                </a:lnTo>
                <a:lnTo>
                  <a:pt x="1169820" y="1679820"/>
                </a:lnTo>
                <a:lnTo>
                  <a:pt x="1169820" y="1730451"/>
                </a:lnTo>
                <a:lnTo>
                  <a:pt x="1527515" y="1730451"/>
                </a:lnTo>
                <a:lnTo>
                  <a:pt x="1537496" y="1730224"/>
                </a:lnTo>
                <a:lnTo>
                  <a:pt x="1547022" y="1729088"/>
                </a:lnTo>
                <a:lnTo>
                  <a:pt x="1556322" y="1727953"/>
                </a:lnTo>
                <a:lnTo>
                  <a:pt x="1565394" y="1725683"/>
                </a:lnTo>
                <a:lnTo>
                  <a:pt x="1574467" y="1723185"/>
                </a:lnTo>
                <a:lnTo>
                  <a:pt x="1583313" y="1720461"/>
                </a:lnTo>
                <a:lnTo>
                  <a:pt x="1591706" y="1716828"/>
                </a:lnTo>
                <a:lnTo>
                  <a:pt x="1600098" y="1712514"/>
                </a:lnTo>
                <a:lnTo>
                  <a:pt x="1608037" y="1708200"/>
                </a:lnTo>
                <a:lnTo>
                  <a:pt x="1615749" y="1703432"/>
                </a:lnTo>
                <a:lnTo>
                  <a:pt x="1623007" y="1697983"/>
                </a:lnTo>
                <a:lnTo>
                  <a:pt x="1630265" y="1692307"/>
                </a:lnTo>
                <a:lnTo>
                  <a:pt x="1637070" y="1685950"/>
                </a:lnTo>
                <a:lnTo>
                  <a:pt x="1643194" y="1679593"/>
                </a:lnTo>
                <a:lnTo>
                  <a:pt x="1649318" y="1672781"/>
                </a:lnTo>
                <a:lnTo>
                  <a:pt x="1654762" y="1665743"/>
                </a:lnTo>
                <a:lnTo>
                  <a:pt x="2174633" y="1612615"/>
                </a:lnTo>
                <a:lnTo>
                  <a:pt x="2179170" y="1612388"/>
                </a:lnTo>
                <a:lnTo>
                  <a:pt x="2183479" y="1612388"/>
                </a:lnTo>
                <a:lnTo>
                  <a:pt x="2188243" y="1612388"/>
                </a:lnTo>
                <a:lnTo>
                  <a:pt x="2192552" y="1613069"/>
                </a:lnTo>
                <a:lnTo>
                  <a:pt x="2197089" y="1613523"/>
                </a:lnTo>
                <a:lnTo>
                  <a:pt x="2201398" y="1614431"/>
                </a:lnTo>
                <a:lnTo>
                  <a:pt x="2205481" y="1615566"/>
                </a:lnTo>
                <a:lnTo>
                  <a:pt x="2209791" y="1616929"/>
                </a:lnTo>
                <a:lnTo>
                  <a:pt x="2214100" y="1618291"/>
                </a:lnTo>
                <a:lnTo>
                  <a:pt x="2218183" y="1620107"/>
                </a:lnTo>
                <a:lnTo>
                  <a:pt x="2222039" y="1622378"/>
                </a:lnTo>
                <a:lnTo>
                  <a:pt x="2225895" y="1624648"/>
                </a:lnTo>
                <a:lnTo>
                  <a:pt x="2229751" y="1626919"/>
                </a:lnTo>
                <a:lnTo>
                  <a:pt x="2233380" y="1629643"/>
                </a:lnTo>
                <a:lnTo>
                  <a:pt x="2237009" y="1632595"/>
                </a:lnTo>
                <a:lnTo>
                  <a:pt x="2240411" y="1635773"/>
                </a:lnTo>
                <a:lnTo>
                  <a:pt x="2243587" y="1638725"/>
                </a:lnTo>
                <a:lnTo>
                  <a:pt x="2246762" y="1642358"/>
                </a:lnTo>
                <a:lnTo>
                  <a:pt x="2249711" y="1645990"/>
                </a:lnTo>
                <a:lnTo>
                  <a:pt x="2252206" y="1649623"/>
                </a:lnTo>
                <a:lnTo>
                  <a:pt x="2254701" y="1653483"/>
                </a:lnTo>
                <a:lnTo>
                  <a:pt x="2257196" y="1657342"/>
                </a:lnTo>
                <a:lnTo>
                  <a:pt x="2259237" y="1661429"/>
                </a:lnTo>
                <a:lnTo>
                  <a:pt x="2261052" y="1665970"/>
                </a:lnTo>
                <a:lnTo>
                  <a:pt x="2262867" y="1670057"/>
                </a:lnTo>
                <a:lnTo>
                  <a:pt x="2264227" y="1674371"/>
                </a:lnTo>
                <a:lnTo>
                  <a:pt x="2265588" y="1679139"/>
                </a:lnTo>
                <a:lnTo>
                  <a:pt x="2266723" y="1683453"/>
                </a:lnTo>
                <a:lnTo>
                  <a:pt x="2267403" y="1687993"/>
                </a:lnTo>
                <a:lnTo>
                  <a:pt x="2267857" y="1692761"/>
                </a:lnTo>
                <a:lnTo>
                  <a:pt x="2268083" y="1697302"/>
                </a:lnTo>
                <a:lnTo>
                  <a:pt x="2268537" y="1702297"/>
                </a:lnTo>
                <a:lnTo>
                  <a:pt x="2268537" y="1712287"/>
                </a:lnTo>
                <a:lnTo>
                  <a:pt x="2268083" y="1717055"/>
                </a:lnTo>
                <a:lnTo>
                  <a:pt x="2267857" y="1721369"/>
                </a:lnTo>
                <a:lnTo>
                  <a:pt x="2267630" y="1726137"/>
                </a:lnTo>
                <a:lnTo>
                  <a:pt x="2266949" y="1730451"/>
                </a:lnTo>
                <a:lnTo>
                  <a:pt x="2266042" y="1734764"/>
                </a:lnTo>
                <a:lnTo>
                  <a:pt x="2265361" y="1739305"/>
                </a:lnTo>
                <a:lnTo>
                  <a:pt x="2264001" y="1743392"/>
                </a:lnTo>
                <a:lnTo>
                  <a:pt x="2262867" y="1747479"/>
                </a:lnTo>
                <a:lnTo>
                  <a:pt x="2261506" y="1751566"/>
                </a:lnTo>
                <a:lnTo>
                  <a:pt x="2259918" y="1755653"/>
                </a:lnTo>
                <a:lnTo>
                  <a:pt x="2258103" y="1759512"/>
                </a:lnTo>
                <a:lnTo>
                  <a:pt x="2256062" y="1763599"/>
                </a:lnTo>
                <a:lnTo>
                  <a:pt x="2254247" y="1767459"/>
                </a:lnTo>
                <a:lnTo>
                  <a:pt x="2251979" y="1770864"/>
                </a:lnTo>
                <a:lnTo>
                  <a:pt x="2249711" y="1774497"/>
                </a:lnTo>
                <a:lnTo>
                  <a:pt x="2247216" y="1778130"/>
                </a:lnTo>
                <a:lnTo>
                  <a:pt x="2244721" y="1781536"/>
                </a:lnTo>
                <a:lnTo>
                  <a:pt x="2241772" y="1784714"/>
                </a:lnTo>
                <a:lnTo>
                  <a:pt x="2239050" y="1788120"/>
                </a:lnTo>
                <a:lnTo>
                  <a:pt x="2236102" y="1791071"/>
                </a:lnTo>
                <a:lnTo>
                  <a:pt x="2233153" y="1794023"/>
                </a:lnTo>
                <a:lnTo>
                  <a:pt x="2229977" y="1796747"/>
                </a:lnTo>
                <a:lnTo>
                  <a:pt x="2226575" y="1799472"/>
                </a:lnTo>
                <a:lnTo>
                  <a:pt x="2223400" y="1801969"/>
                </a:lnTo>
                <a:lnTo>
                  <a:pt x="2219771" y="1804240"/>
                </a:lnTo>
                <a:lnTo>
                  <a:pt x="2216141" y="1806510"/>
                </a:lnTo>
                <a:lnTo>
                  <a:pt x="2212512" y="1808554"/>
                </a:lnTo>
                <a:lnTo>
                  <a:pt x="2208657" y="1810370"/>
                </a:lnTo>
                <a:lnTo>
                  <a:pt x="2204801" y="1812186"/>
                </a:lnTo>
                <a:lnTo>
                  <a:pt x="2200718" y="1813776"/>
                </a:lnTo>
                <a:lnTo>
                  <a:pt x="2196635" y="1815365"/>
                </a:lnTo>
                <a:lnTo>
                  <a:pt x="2192325" y="1816727"/>
                </a:lnTo>
                <a:lnTo>
                  <a:pt x="1439282" y="2028332"/>
                </a:lnTo>
                <a:lnTo>
                  <a:pt x="1418869" y="2033781"/>
                </a:lnTo>
                <a:lnTo>
                  <a:pt x="1398682" y="2039003"/>
                </a:lnTo>
                <a:lnTo>
                  <a:pt x="1378268" y="2043317"/>
                </a:lnTo>
                <a:lnTo>
                  <a:pt x="1357854" y="2047404"/>
                </a:lnTo>
                <a:lnTo>
                  <a:pt x="1337213" y="2051037"/>
                </a:lnTo>
                <a:lnTo>
                  <a:pt x="1316573" y="2054442"/>
                </a:lnTo>
                <a:lnTo>
                  <a:pt x="1295932" y="2056940"/>
                </a:lnTo>
                <a:lnTo>
                  <a:pt x="1275291" y="2059437"/>
                </a:lnTo>
                <a:lnTo>
                  <a:pt x="1254424" y="2061254"/>
                </a:lnTo>
                <a:lnTo>
                  <a:pt x="1233556" y="2062389"/>
                </a:lnTo>
                <a:lnTo>
                  <a:pt x="1212916" y="2063297"/>
                </a:lnTo>
                <a:lnTo>
                  <a:pt x="1192048" y="2063751"/>
                </a:lnTo>
                <a:lnTo>
                  <a:pt x="1171181" y="2063751"/>
                </a:lnTo>
                <a:lnTo>
                  <a:pt x="1150087" y="2063297"/>
                </a:lnTo>
                <a:lnTo>
                  <a:pt x="1129219" y="2062162"/>
                </a:lnTo>
                <a:lnTo>
                  <a:pt x="1108352" y="2060573"/>
                </a:lnTo>
                <a:lnTo>
                  <a:pt x="796701" y="2035598"/>
                </a:lnTo>
                <a:lnTo>
                  <a:pt x="792391" y="2035144"/>
                </a:lnTo>
                <a:lnTo>
                  <a:pt x="788081" y="2034463"/>
                </a:lnTo>
                <a:lnTo>
                  <a:pt x="783545" y="2033554"/>
                </a:lnTo>
                <a:lnTo>
                  <a:pt x="779462" y="2032419"/>
                </a:lnTo>
                <a:lnTo>
                  <a:pt x="779462" y="1468438"/>
                </a:lnTo>
                <a:lnTo>
                  <a:pt x="779462" y="1467534"/>
                </a:lnTo>
                <a:lnTo>
                  <a:pt x="779462" y="1465263"/>
                </a:lnTo>
                <a:close/>
                <a:moveTo>
                  <a:pt x="0" y="1401763"/>
                </a:moveTo>
                <a:lnTo>
                  <a:pt x="695325" y="1401763"/>
                </a:lnTo>
                <a:lnTo>
                  <a:pt x="695325" y="1572487"/>
                </a:lnTo>
                <a:lnTo>
                  <a:pt x="695325" y="1927085"/>
                </a:lnTo>
                <a:lnTo>
                  <a:pt x="695325" y="2247901"/>
                </a:lnTo>
                <a:lnTo>
                  <a:pt x="0" y="2247901"/>
                </a:lnTo>
                <a:lnTo>
                  <a:pt x="0" y="1401763"/>
                </a:lnTo>
                <a:close/>
                <a:moveTo>
                  <a:pt x="1870009" y="1163726"/>
                </a:moveTo>
                <a:lnTo>
                  <a:pt x="1870009" y="1180300"/>
                </a:lnTo>
                <a:lnTo>
                  <a:pt x="1861189" y="1180981"/>
                </a:lnTo>
                <a:lnTo>
                  <a:pt x="1853274" y="1182343"/>
                </a:lnTo>
                <a:lnTo>
                  <a:pt x="1845586" y="1183705"/>
                </a:lnTo>
                <a:lnTo>
                  <a:pt x="1838575" y="1185522"/>
                </a:lnTo>
                <a:lnTo>
                  <a:pt x="1832243" y="1188019"/>
                </a:lnTo>
                <a:lnTo>
                  <a:pt x="1826138" y="1190290"/>
                </a:lnTo>
                <a:lnTo>
                  <a:pt x="1820936" y="1193014"/>
                </a:lnTo>
                <a:lnTo>
                  <a:pt x="1816187" y="1196193"/>
                </a:lnTo>
                <a:lnTo>
                  <a:pt x="1811891" y="1199825"/>
                </a:lnTo>
                <a:lnTo>
                  <a:pt x="1810081" y="1201642"/>
                </a:lnTo>
                <a:lnTo>
                  <a:pt x="1808272" y="1203458"/>
                </a:lnTo>
                <a:lnTo>
                  <a:pt x="1806689" y="1205501"/>
                </a:lnTo>
                <a:lnTo>
                  <a:pt x="1805106" y="1207545"/>
                </a:lnTo>
                <a:lnTo>
                  <a:pt x="1803749" y="1209588"/>
                </a:lnTo>
                <a:lnTo>
                  <a:pt x="1802619" y="1211859"/>
                </a:lnTo>
                <a:lnTo>
                  <a:pt x="1801488" y="1214356"/>
                </a:lnTo>
                <a:lnTo>
                  <a:pt x="1800583" y="1216627"/>
                </a:lnTo>
                <a:lnTo>
                  <a:pt x="1799679" y="1219124"/>
                </a:lnTo>
                <a:lnTo>
                  <a:pt x="1799227" y="1221395"/>
                </a:lnTo>
                <a:lnTo>
                  <a:pt x="1798548" y="1226844"/>
                </a:lnTo>
                <a:lnTo>
                  <a:pt x="1798096" y="1232520"/>
                </a:lnTo>
                <a:lnTo>
                  <a:pt x="1798096" y="1236379"/>
                </a:lnTo>
                <a:lnTo>
                  <a:pt x="1798774" y="1240239"/>
                </a:lnTo>
                <a:lnTo>
                  <a:pt x="1799227" y="1243872"/>
                </a:lnTo>
                <a:lnTo>
                  <a:pt x="1800357" y="1247504"/>
                </a:lnTo>
                <a:lnTo>
                  <a:pt x="1801488" y="1251137"/>
                </a:lnTo>
                <a:lnTo>
                  <a:pt x="1802845" y="1254543"/>
                </a:lnTo>
                <a:lnTo>
                  <a:pt x="1804654" y="1257948"/>
                </a:lnTo>
                <a:lnTo>
                  <a:pt x="1806689" y="1261354"/>
                </a:lnTo>
                <a:lnTo>
                  <a:pt x="1808725" y="1264079"/>
                </a:lnTo>
                <a:lnTo>
                  <a:pt x="1810986" y="1267257"/>
                </a:lnTo>
                <a:lnTo>
                  <a:pt x="1813474" y="1269755"/>
                </a:lnTo>
                <a:lnTo>
                  <a:pt x="1815961" y="1272252"/>
                </a:lnTo>
                <a:lnTo>
                  <a:pt x="1818449" y="1274750"/>
                </a:lnTo>
                <a:lnTo>
                  <a:pt x="1821162" y="1277020"/>
                </a:lnTo>
                <a:lnTo>
                  <a:pt x="1823876" y="1278836"/>
                </a:lnTo>
                <a:lnTo>
                  <a:pt x="1826816" y="1280653"/>
                </a:lnTo>
                <a:lnTo>
                  <a:pt x="1834053" y="1284740"/>
                </a:lnTo>
                <a:lnTo>
                  <a:pt x="1843777" y="1289734"/>
                </a:lnTo>
                <a:lnTo>
                  <a:pt x="1855988" y="1295638"/>
                </a:lnTo>
                <a:lnTo>
                  <a:pt x="1870914" y="1302676"/>
                </a:lnTo>
                <a:lnTo>
                  <a:pt x="1875436" y="1304719"/>
                </a:lnTo>
                <a:lnTo>
                  <a:pt x="1879507" y="1306763"/>
                </a:lnTo>
                <a:lnTo>
                  <a:pt x="1883125" y="1309033"/>
                </a:lnTo>
                <a:lnTo>
                  <a:pt x="1886065" y="1311077"/>
                </a:lnTo>
                <a:lnTo>
                  <a:pt x="1889005" y="1312893"/>
                </a:lnTo>
                <a:lnTo>
                  <a:pt x="1891040" y="1314936"/>
                </a:lnTo>
                <a:lnTo>
                  <a:pt x="1892623" y="1316980"/>
                </a:lnTo>
                <a:lnTo>
                  <a:pt x="1893528" y="1318796"/>
                </a:lnTo>
                <a:lnTo>
                  <a:pt x="1894432" y="1320839"/>
                </a:lnTo>
                <a:lnTo>
                  <a:pt x="1895111" y="1323110"/>
                </a:lnTo>
                <a:lnTo>
                  <a:pt x="1895563" y="1325834"/>
                </a:lnTo>
                <a:lnTo>
                  <a:pt x="1896241" y="1328559"/>
                </a:lnTo>
                <a:lnTo>
                  <a:pt x="1896694" y="1335597"/>
                </a:lnTo>
                <a:lnTo>
                  <a:pt x="1896920" y="1343544"/>
                </a:lnTo>
                <a:lnTo>
                  <a:pt x="1896694" y="1346722"/>
                </a:lnTo>
                <a:lnTo>
                  <a:pt x="1896241" y="1349447"/>
                </a:lnTo>
                <a:lnTo>
                  <a:pt x="1894885" y="1352171"/>
                </a:lnTo>
                <a:lnTo>
                  <a:pt x="1893302" y="1353988"/>
                </a:lnTo>
                <a:lnTo>
                  <a:pt x="1892623" y="1354669"/>
                </a:lnTo>
                <a:lnTo>
                  <a:pt x="1891492" y="1355577"/>
                </a:lnTo>
                <a:lnTo>
                  <a:pt x="1889005" y="1356485"/>
                </a:lnTo>
                <a:lnTo>
                  <a:pt x="1886065" y="1357393"/>
                </a:lnTo>
                <a:lnTo>
                  <a:pt x="1882899" y="1357620"/>
                </a:lnTo>
                <a:lnTo>
                  <a:pt x="1880864" y="1357620"/>
                </a:lnTo>
                <a:lnTo>
                  <a:pt x="1879055" y="1357393"/>
                </a:lnTo>
                <a:lnTo>
                  <a:pt x="1877472" y="1356712"/>
                </a:lnTo>
                <a:lnTo>
                  <a:pt x="1875889" y="1356258"/>
                </a:lnTo>
                <a:lnTo>
                  <a:pt x="1874532" y="1355577"/>
                </a:lnTo>
                <a:lnTo>
                  <a:pt x="1873627" y="1354669"/>
                </a:lnTo>
                <a:lnTo>
                  <a:pt x="1872723" y="1353761"/>
                </a:lnTo>
                <a:lnTo>
                  <a:pt x="1872270" y="1352398"/>
                </a:lnTo>
                <a:lnTo>
                  <a:pt x="1871818" y="1350809"/>
                </a:lnTo>
                <a:lnTo>
                  <a:pt x="1871140" y="1348993"/>
                </a:lnTo>
                <a:lnTo>
                  <a:pt x="1870461" y="1343544"/>
                </a:lnTo>
                <a:lnTo>
                  <a:pt x="1870235" y="1336051"/>
                </a:lnTo>
                <a:lnTo>
                  <a:pt x="1870009" y="1326515"/>
                </a:lnTo>
                <a:lnTo>
                  <a:pt x="1870009" y="1314028"/>
                </a:lnTo>
                <a:lnTo>
                  <a:pt x="1799227" y="1314028"/>
                </a:lnTo>
                <a:lnTo>
                  <a:pt x="1799227" y="1324018"/>
                </a:lnTo>
                <a:lnTo>
                  <a:pt x="1799227" y="1328332"/>
                </a:lnTo>
                <a:lnTo>
                  <a:pt x="1799453" y="1332192"/>
                </a:lnTo>
                <a:lnTo>
                  <a:pt x="1799905" y="1336278"/>
                </a:lnTo>
                <a:lnTo>
                  <a:pt x="1800583" y="1339911"/>
                </a:lnTo>
                <a:lnTo>
                  <a:pt x="1801262" y="1343544"/>
                </a:lnTo>
                <a:lnTo>
                  <a:pt x="1802166" y="1346949"/>
                </a:lnTo>
                <a:lnTo>
                  <a:pt x="1803071" y="1350355"/>
                </a:lnTo>
                <a:lnTo>
                  <a:pt x="1804428" y="1353534"/>
                </a:lnTo>
                <a:lnTo>
                  <a:pt x="1806011" y="1356258"/>
                </a:lnTo>
                <a:lnTo>
                  <a:pt x="1807368" y="1359210"/>
                </a:lnTo>
                <a:lnTo>
                  <a:pt x="1809177" y="1361707"/>
                </a:lnTo>
                <a:lnTo>
                  <a:pt x="1810986" y="1364205"/>
                </a:lnTo>
                <a:lnTo>
                  <a:pt x="1813021" y="1366702"/>
                </a:lnTo>
                <a:lnTo>
                  <a:pt x="1815509" y="1368746"/>
                </a:lnTo>
                <a:lnTo>
                  <a:pt x="1817770" y="1370562"/>
                </a:lnTo>
                <a:lnTo>
                  <a:pt x="1820258" y="1372378"/>
                </a:lnTo>
                <a:lnTo>
                  <a:pt x="1825685" y="1375557"/>
                </a:lnTo>
                <a:lnTo>
                  <a:pt x="1831339" y="1378508"/>
                </a:lnTo>
                <a:lnTo>
                  <a:pt x="1837219" y="1381006"/>
                </a:lnTo>
                <a:lnTo>
                  <a:pt x="1843551" y="1383276"/>
                </a:lnTo>
                <a:lnTo>
                  <a:pt x="1849656" y="1385093"/>
                </a:lnTo>
                <a:lnTo>
                  <a:pt x="1856214" y="1386455"/>
                </a:lnTo>
                <a:lnTo>
                  <a:pt x="1862999" y="1387590"/>
                </a:lnTo>
                <a:lnTo>
                  <a:pt x="1870009" y="1388271"/>
                </a:lnTo>
                <a:lnTo>
                  <a:pt x="1870009" y="1408479"/>
                </a:lnTo>
                <a:lnTo>
                  <a:pt x="1902573" y="1408479"/>
                </a:lnTo>
                <a:lnTo>
                  <a:pt x="1902573" y="1388725"/>
                </a:lnTo>
                <a:lnTo>
                  <a:pt x="1911393" y="1387817"/>
                </a:lnTo>
                <a:lnTo>
                  <a:pt x="1919534" y="1386228"/>
                </a:lnTo>
                <a:lnTo>
                  <a:pt x="1927223" y="1384411"/>
                </a:lnTo>
                <a:lnTo>
                  <a:pt x="1934460" y="1382141"/>
                </a:lnTo>
                <a:lnTo>
                  <a:pt x="1941018" y="1379417"/>
                </a:lnTo>
                <a:lnTo>
                  <a:pt x="1947124" y="1376692"/>
                </a:lnTo>
                <a:lnTo>
                  <a:pt x="1952551" y="1373286"/>
                </a:lnTo>
                <a:lnTo>
                  <a:pt x="1954812" y="1371470"/>
                </a:lnTo>
                <a:lnTo>
                  <a:pt x="1957300" y="1369427"/>
                </a:lnTo>
                <a:lnTo>
                  <a:pt x="1959561" y="1367610"/>
                </a:lnTo>
                <a:lnTo>
                  <a:pt x="1961597" y="1365567"/>
                </a:lnTo>
                <a:lnTo>
                  <a:pt x="1963632" y="1363296"/>
                </a:lnTo>
                <a:lnTo>
                  <a:pt x="1965441" y="1360799"/>
                </a:lnTo>
                <a:lnTo>
                  <a:pt x="1967024" y="1358529"/>
                </a:lnTo>
                <a:lnTo>
                  <a:pt x="1968381" y="1356031"/>
                </a:lnTo>
                <a:lnTo>
                  <a:pt x="1969738" y="1353534"/>
                </a:lnTo>
                <a:lnTo>
                  <a:pt x="1971095" y="1350809"/>
                </a:lnTo>
                <a:lnTo>
                  <a:pt x="1971999" y="1348085"/>
                </a:lnTo>
                <a:lnTo>
                  <a:pt x="1972904" y="1345133"/>
                </a:lnTo>
                <a:lnTo>
                  <a:pt x="1973808" y="1342408"/>
                </a:lnTo>
                <a:lnTo>
                  <a:pt x="1974487" y="1339230"/>
                </a:lnTo>
                <a:lnTo>
                  <a:pt x="1975165" y="1333100"/>
                </a:lnTo>
                <a:lnTo>
                  <a:pt x="1975391" y="1326288"/>
                </a:lnTo>
                <a:lnTo>
                  <a:pt x="1975391" y="1321975"/>
                </a:lnTo>
                <a:lnTo>
                  <a:pt x="1975165" y="1318115"/>
                </a:lnTo>
                <a:lnTo>
                  <a:pt x="1974713" y="1314255"/>
                </a:lnTo>
                <a:lnTo>
                  <a:pt x="1973808" y="1310395"/>
                </a:lnTo>
                <a:lnTo>
                  <a:pt x="1972904" y="1306990"/>
                </a:lnTo>
                <a:lnTo>
                  <a:pt x="1971773" y="1303584"/>
                </a:lnTo>
                <a:lnTo>
                  <a:pt x="1970190" y="1300406"/>
                </a:lnTo>
                <a:lnTo>
                  <a:pt x="1968607" y="1297454"/>
                </a:lnTo>
                <a:lnTo>
                  <a:pt x="1967024" y="1294502"/>
                </a:lnTo>
                <a:lnTo>
                  <a:pt x="1965215" y="1292005"/>
                </a:lnTo>
                <a:lnTo>
                  <a:pt x="1963406" y="1289507"/>
                </a:lnTo>
                <a:lnTo>
                  <a:pt x="1961371" y="1287237"/>
                </a:lnTo>
                <a:lnTo>
                  <a:pt x="1959109" y="1284967"/>
                </a:lnTo>
                <a:lnTo>
                  <a:pt x="1956848" y="1282923"/>
                </a:lnTo>
                <a:lnTo>
                  <a:pt x="1954586" y="1281107"/>
                </a:lnTo>
                <a:lnTo>
                  <a:pt x="1952325" y="1279518"/>
                </a:lnTo>
                <a:lnTo>
                  <a:pt x="1945993" y="1275885"/>
                </a:lnTo>
                <a:lnTo>
                  <a:pt x="1938078" y="1271798"/>
                </a:lnTo>
                <a:lnTo>
                  <a:pt x="1927901" y="1267030"/>
                </a:lnTo>
                <a:lnTo>
                  <a:pt x="1915464" y="1261581"/>
                </a:lnTo>
                <a:lnTo>
                  <a:pt x="1900990" y="1254997"/>
                </a:lnTo>
                <a:lnTo>
                  <a:pt x="1889909" y="1249548"/>
                </a:lnTo>
                <a:lnTo>
                  <a:pt x="1881995" y="1245461"/>
                </a:lnTo>
                <a:lnTo>
                  <a:pt x="1879281" y="1243872"/>
                </a:lnTo>
                <a:lnTo>
                  <a:pt x="1877246" y="1242510"/>
                </a:lnTo>
                <a:lnTo>
                  <a:pt x="1875663" y="1241147"/>
                </a:lnTo>
                <a:lnTo>
                  <a:pt x="1874306" y="1239558"/>
                </a:lnTo>
                <a:lnTo>
                  <a:pt x="1872949" y="1237742"/>
                </a:lnTo>
                <a:lnTo>
                  <a:pt x="1872270" y="1235925"/>
                </a:lnTo>
                <a:lnTo>
                  <a:pt x="1871592" y="1233655"/>
                </a:lnTo>
                <a:lnTo>
                  <a:pt x="1870914" y="1231157"/>
                </a:lnTo>
                <a:lnTo>
                  <a:pt x="1870687" y="1228433"/>
                </a:lnTo>
                <a:lnTo>
                  <a:pt x="1870461" y="1225708"/>
                </a:lnTo>
                <a:lnTo>
                  <a:pt x="1870687" y="1222076"/>
                </a:lnTo>
                <a:lnTo>
                  <a:pt x="1871140" y="1219124"/>
                </a:lnTo>
                <a:lnTo>
                  <a:pt x="1872270" y="1216627"/>
                </a:lnTo>
                <a:lnTo>
                  <a:pt x="1873853" y="1214583"/>
                </a:lnTo>
                <a:lnTo>
                  <a:pt x="1874532" y="1213675"/>
                </a:lnTo>
                <a:lnTo>
                  <a:pt x="1875663" y="1212994"/>
                </a:lnTo>
                <a:lnTo>
                  <a:pt x="1877924" y="1211859"/>
                </a:lnTo>
                <a:lnTo>
                  <a:pt x="1880412" y="1211178"/>
                </a:lnTo>
                <a:lnTo>
                  <a:pt x="1883577" y="1210951"/>
                </a:lnTo>
                <a:lnTo>
                  <a:pt x="1887196" y="1211178"/>
                </a:lnTo>
                <a:lnTo>
                  <a:pt x="1888779" y="1211405"/>
                </a:lnTo>
                <a:lnTo>
                  <a:pt x="1889909" y="1211859"/>
                </a:lnTo>
                <a:lnTo>
                  <a:pt x="1891266" y="1212767"/>
                </a:lnTo>
                <a:lnTo>
                  <a:pt x="1892397" y="1213221"/>
                </a:lnTo>
                <a:lnTo>
                  <a:pt x="1893302" y="1214356"/>
                </a:lnTo>
                <a:lnTo>
                  <a:pt x="1894206" y="1215037"/>
                </a:lnTo>
                <a:lnTo>
                  <a:pt x="1894658" y="1216400"/>
                </a:lnTo>
                <a:lnTo>
                  <a:pt x="1895111" y="1217989"/>
                </a:lnTo>
                <a:lnTo>
                  <a:pt x="1896015" y="1221849"/>
                </a:lnTo>
                <a:lnTo>
                  <a:pt x="1896468" y="1226844"/>
                </a:lnTo>
                <a:lnTo>
                  <a:pt x="1896468" y="1233201"/>
                </a:lnTo>
                <a:lnTo>
                  <a:pt x="1896468" y="1241601"/>
                </a:lnTo>
                <a:lnTo>
                  <a:pt x="1967250" y="1241601"/>
                </a:lnTo>
                <a:lnTo>
                  <a:pt x="1967703" y="1235925"/>
                </a:lnTo>
                <a:lnTo>
                  <a:pt x="1967929" y="1231838"/>
                </a:lnTo>
                <a:lnTo>
                  <a:pt x="1967703" y="1226389"/>
                </a:lnTo>
                <a:lnTo>
                  <a:pt x="1967024" y="1220940"/>
                </a:lnTo>
                <a:lnTo>
                  <a:pt x="1965667" y="1216173"/>
                </a:lnTo>
                <a:lnTo>
                  <a:pt x="1963858" y="1211405"/>
                </a:lnTo>
                <a:lnTo>
                  <a:pt x="1961597" y="1207318"/>
                </a:lnTo>
                <a:lnTo>
                  <a:pt x="1958657" y="1203231"/>
                </a:lnTo>
                <a:lnTo>
                  <a:pt x="1955491" y="1199598"/>
                </a:lnTo>
                <a:lnTo>
                  <a:pt x="1951646" y="1196193"/>
                </a:lnTo>
                <a:lnTo>
                  <a:pt x="1947350" y="1193014"/>
                </a:lnTo>
                <a:lnTo>
                  <a:pt x="1942375" y="1190290"/>
                </a:lnTo>
                <a:lnTo>
                  <a:pt x="1937173" y="1187565"/>
                </a:lnTo>
                <a:lnTo>
                  <a:pt x="1931067" y="1185522"/>
                </a:lnTo>
                <a:lnTo>
                  <a:pt x="1924735" y="1183705"/>
                </a:lnTo>
                <a:lnTo>
                  <a:pt x="1917951" y="1182343"/>
                </a:lnTo>
                <a:lnTo>
                  <a:pt x="1910488" y="1180981"/>
                </a:lnTo>
                <a:lnTo>
                  <a:pt x="1902573" y="1180300"/>
                </a:lnTo>
                <a:lnTo>
                  <a:pt x="1902573" y="1163726"/>
                </a:lnTo>
                <a:lnTo>
                  <a:pt x="1870009" y="1163726"/>
                </a:lnTo>
                <a:close/>
                <a:moveTo>
                  <a:pt x="1886970" y="1085850"/>
                </a:moveTo>
                <a:lnTo>
                  <a:pt x="1896920" y="1086304"/>
                </a:lnTo>
                <a:lnTo>
                  <a:pt x="1907322" y="1086985"/>
                </a:lnTo>
                <a:lnTo>
                  <a:pt x="1917047" y="1088347"/>
                </a:lnTo>
                <a:lnTo>
                  <a:pt x="1926997" y="1090164"/>
                </a:lnTo>
                <a:lnTo>
                  <a:pt x="1936495" y="1092434"/>
                </a:lnTo>
                <a:lnTo>
                  <a:pt x="1945993" y="1094931"/>
                </a:lnTo>
                <a:lnTo>
                  <a:pt x="1955265" y="1098110"/>
                </a:lnTo>
                <a:lnTo>
                  <a:pt x="1964310" y="1101743"/>
                </a:lnTo>
                <a:lnTo>
                  <a:pt x="1973130" y="1105830"/>
                </a:lnTo>
                <a:lnTo>
                  <a:pt x="1981723" y="1110143"/>
                </a:lnTo>
                <a:lnTo>
                  <a:pt x="1990091" y="1114911"/>
                </a:lnTo>
                <a:lnTo>
                  <a:pt x="1998232" y="1120133"/>
                </a:lnTo>
                <a:lnTo>
                  <a:pt x="2005921" y="1125809"/>
                </a:lnTo>
                <a:lnTo>
                  <a:pt x="2013383" y="1131712"/>
                </a:lnTo>
                <a:lnTo>
                  <a:pt x="2020620" y="1137843"/>
                </a:lnTo>
                <a:lnTo>
                  <a:pt x="2027630" y="1144654"/>
                </a:lnTo>
                <a:lnTo>
                  <a:pt x="2034415" y="1151465"/>
                </a:lnTo>
                <a:lnTo>
                  <a:pt x="2040520" y="1158731"/>
                </a:lnTo>
                <a:lnTo>
                  <a:pt x="2046400" y="1166223"/>
                </a:lnTo>
                <a:lnTo>
                  <a:pt x="2052054" y="1174170"/>
                </a:lnTo>
                <a:lnTo>
                  <a:pt x="2057255" y="1182343"/>
                </a:lnTo>
                <a:lnTo>
                  <a:pt x="2062004" y="1190744"/>
                </a:lnTo>
                <a:lnTo>
                  <a:pt x="2066527" y="1199371"/>
                </a:lnTo>
                <a:lnTo>
                  <a:pt x="2070371" y="1207999"/>
                </a:lnTo>
                <a:lnTo>
                  <a:pt x="2073989" y="1217081"/>
                </a:lnTo>
                <a:lnTo>
                  <a:pt x="2076929" y="1226389"/>
                </a:lnTo>
                <a:lnTo>
                  <a:pt x="2079869" y="1235925"/>
                </a:lnTo>
                <a:lnTo>
                  <a:pt x="2081904" y="1245688"/>
                </a:lnTo>
                <a:lnTo>
                  <a:pt x="2083714" y="1255678"/>
                </a:lnTo>
                <a:lnTo>
                  <a:pt x="2085070" y="1265668"/>
                </a:lnTo>
                <a:lnTo>
                  <a:pt x="2085749" y="1275658"/>
                </a:lnTo>
                <a:lnTo>
                  <a:pt x="2085975" y="1286102"/>
                </a:lnTo>
                <a:lnTo>
                  <a:pt x="2085749" y="1296319"/>
                </a:lnTo>
                <a:lnTo>
                  <a:pt x="2085070" y="1306536"/>
                </a:lnTo>
                <a:lnTo>
                  <a:pt x="2083714" y="1316526"/>
                </a:lnTo>
                <a:lnTo>
                  <a:pt x="2081904" y="1326288"/>
                </a:lnTo>
                <a:lnTo>
                  <a:pt x="2079869" y="1335824"/>
                </a:lnTo>
                <a:lnTo>
                  <a:pt x="2076929" y="1345360"/>
                </a:lnTo>
                <a:lnTo>
                  <a:pt x="2073989" y="1354669"/>
                </a:lnTo>
                <a:lnTo>
                  <a:pt x="2070371" y="1363751"/>
                </a:lnTo>
                <a:lnTo>
                  <a:pt x="2066527" y="1372832"/>
                </a:lnTo>
                <a:lnTo>
                  <a:pt x="2062004" y="1381233"/>
                </a:lnTo>
                <a:lnTo>
                  <a:pt x="2057255" y="1389633"/>
                </a:lnTo>
                <a:lnTo>
                  <a:pt x="2052054" y="1397807"/>
                </a:lnTo>
                <a:lnTo>
                  <a:pt x="2046400" y="1405527"/>
                </a:lnTo>
                <a:lnTo>
                  <a:pt x="2040520" y="1413019"/>
                </a:lnTo>
                <a:lnTo>
                  <a:pt x="2034415" y="1420285"/>
                </a:lnTo>
                <a:lnTo>
                  <a:pt x="2027630" y="1427323"/>
                </a:lnTo>
                <a:lnTo>
                  <a:pt x="2020620" y="1433907"/>
                </a:lnTo>
                <a:lnTo>
                  <a:pt x="2013383" y="1440265"/>
                </a:lnTo>
                <a:lnTo>
                  <a:pt x="2005921" y="1446168"/>
                </a:lnTo>
                <a:lnTo>
                  <a:pt x="1998232" y="1451844"/>
                </a:lnTo>
                <a:lnTo>
                  <a:pt x="1990091" y="1456839"/>
                </a:lnTo>
                <a:lnTo>
                  <a:pt x="1981723" y="1461834"/>
                </a:lnTo>
                <a:lnTo>
                  <a:pt x="1973130" y="1466147"/>
                </a:lnTo>
                <a:lnTo>
                  <a:pt x="1964310" y="1470007"/>
                </a:lnTo>
                <a:lnTo>
                  <a:pt x="1955265" y="1473640"/>
                </a:lnTo>
                <a:lnTo>
                  <a:pt x="1945993" y="1476819"/>
                </a:lnTo>
                <a:lnTo>
                  <a:pt x="1936495" y="1479770"/>
                </a:lnTo>
                <a:lnTo>
                  <a:pt x="1926997" y="1481813"/>
                </a:lnTo>
                <a:lnTo>
                  <a:pt x="1917047" y="1483630"/>
                </a:lnTo>
                <a:lnTo>
                  <a:pt x="1907322" y="1484765"/>
                </a:lnTo>
                <a:lnTo>
                  <a:pt x="1896920" y="1485673"/>
                </a:lnTo>
                <a:lnTo>
                  <a:pt x="1886970" y="1485900"/>
                </a:lnTo>
                <a:lnTo>
                  <a:pt x="1876567" y="1485673"/>
                </a:lnTo>
                <a:lnTo>
                  <a:pt x="1866391" y="1484765"/>
                </a:lnTo>
                <a:lnTo>
                  <a:pt x="1856667" y="1483630"/>
                </a:lnTo>
                <a:lnTo>
                  <a:pt x="1846490" y="1481813"/>
                </a:lnTo>
                <a:lnTo>
                  <a:pt x="1836992" y="1479770"/>
                </a:lnTo>
                <a:lnTo>
                  <a:pt x="1827494" y="1476819"/>
                </a:lnTo>
                <a:lnTo>
                  <a:pt x="1818223" y="1473640"/>
                </a:lnTo>
                <a:lnTo>
                  <a:pt x="1809177" y="1470007"/>
                </a:lnTo>
                <a:lnTo>
                  <a:pt x="1800583" y="1466147"/>
                </a:lnTo>
                <a:lnTo>
                  <a:pt x="1791764" y="1461834"/>
                </a:lnTo>
                <a:lnTo>
                  <a:pt x="1783623" y="1456839"/>
                </a:lnTo>
                <a:lnTo>
                  <a:pt x="1775256" y="1451844"/>
                </a:lnTo>
                <a:lnTo>
                  <a:pt x="1767567" y="1446168"/>
                </a:lnTo>
                <a:lnTo>
                  <a:pt x="1760104" y="1440265"/>
                </a:lnTo>
                <a:lnTo>
                  <a:pt x="1752867" y="1433907"/>
                </a:lnTo>
                <a:lnTo>
                  <a:pt x="1746083" y="1427323"/>
                </a:lnTo>
                <a:lnTo>
                  <a:pt x="1739299" y="1420285"/>
                </a:lnTo>
                <a:lnTo>
                  <a:pt x="1733193" y="1413019"/>
                </a:lnTo>
                <a:lnTo>
                  <a:pt x="1727313" y="1405527"/>
                </a:lnTo>
                <a:lnTo>
                  <a:pt x="1721660" y="1397807"/>
                </a:lnTo>
                <a:lnTo>
                  <a:pt x="1716458" y="1389633"/>
                </a:lnTo>
                <a:lnTo>
                  <a:pt x="1711483" y="1381233"/>
                </a:lnTo>
                <a:lnTo>
                  <a:pt x="1707187" y="1372832"/>
                </a:lnTo>
                <a:lnTo>
                  <a:pt x="1703342" y="1363751"/>
                </a:lnTo>
                <a:lnTo>
                  <a:pt x="1699724" y="1354669"/>
                </a:lnTo>
                <a:lnTo>
                  <a:pt x="1696558" y="1345360"/>
                </a:lnTo>
                <a:lnTo>
                  <a:pt x="1693844" y="1335824"/>
                </a:lnTo>
                <a:lnTo>
                  <a:pt x="1691809" y="1326288"/>
                </a:lnTo>
                <a:lnTo>
                  <a:pt x="1690000" y="1316526"/>
                </a:lnTo>
                <a:lnTo>
                  <a:pt x="1688643" y="1306536"/>
                </a:lnTo>
                <a:lnTo>
                  <a:pt x="1687965" y="1296319"/>
                </a:lnTo>
                <a:lnTo>
                  <a:pt x="1687512" y="1286102"/>
                </a:lnTo>
                <a:lnTo>
                  <a:pt x="1687965" y="1275658"/>
                </a:lnTo>
                <a:lnTo>
                  <a:pt x="1688643" y="1265668"/>
                </a:lnTo>
                <a:lnTo>
                  <a:pt x="1690000" y="1255678"/>
                </a:lnTo>
                <a:lnTo>
                  <a:pt x="1691809" y="1245688"/>
                </a:lnTo>
                <a:lnTo>
                  <a:pt x="1693844" y="1235925"/>
                </a:lnTo>
                <a:lnTo>
                  <a:pt x="1696558" y="1226389"/>
                </a:lnTo>
                <a:lnTo>
                  <a:pt x="1699724" y="1217081"/>
                </a:lnTo>
                <a:lnTo>
                  <a:pt x="1703342" y="1207999"/>
                </a:lnTo>
                <a:lnTo>
                  <a:pt x="1707187" y="1199371"/>
                </a:lnTo>
                <a:lnTo>
                  <a:pt x="1711483" y="1190744"/>
                </a:lnTo>
                <a:lnTo>
                  <a:pt x="1716458" y="1182343"/>
                </a:lnTo>
                <a:lnTo>
                  <a:pt x="1721660" y="1174170"/>
                </a:lnTo>
                <a:lnTo>
                  <a:pt x="1727313" y="1166223"/>
                </a:lnTo>
                <a:lnTo>
                  <a:pt x="1733193" y="1158731"/>
                </a:lnTo>
                <a:lnTo>
                  <a:pt x="1739299" y="1151465"/>
                </a:lnTo>
                <a:lnTo>
                  <a:pt x="1746083" y="1144654"/>
                </a:lnTo>
                <a:lnTo>
                  <a:pt x="1752867" y="1137843"/>
                </a:lnTo>
                <a:lnTo>
                  <a:pt x="1760104" y="1131712"/>
                </a:lnTo>
                <a:lnTo>
                  <a:pt x="1767567" y="1125809"/>
                </a:lnTo>
                <a:lnTo>
                  <a:pt x="1775256" y="1120133"/>
                </a:lnTo>
                <a:lnTo>
                  <a:pt x="1783623" y="1114911"/>
                </a:lnTo>
                <a:lnTo>
                  <a:pt x="1791764" y="1110143"/>
                </a:lnTo>
                <a:lnTo>
                  <a:pt x="1800583" y="1105830"/>
                </a:lnTo>
                <a:lnTo>
                  <a:pt x="1809177" y="1101743"/>
                </a:lnTo>
                <a:lnTo>
                  <a:pt x="1818223" y="1098110"/>
                </a:lnTo>
                <a:lnTo>
                  <a:pt x="1827494" y="1094931"/>
                </a:lnTo>
                <a:lnTo>
                  <a:pt x="1836992" y="1092434"/>
                </a:lnTo>
                <a:lnTo>
                  <a:pt x="1846490" y="1090164"/>
                </a:lnTo>
                <a:lnTo>
                  <a:pt x="1856667" y="1088347"/>
                </a:lnTo>
                <a:lnTo>
                  <a:pt x="1866391" y="1086985"/>
                </a:lnTo>
                <a:lnTo>
                  <a:pt x="1876567" y="1086304"/>
                </a:lnTo>
                <a:lnTo>
                  <a:pt x="1886970" y="1085850"/>
                </a:lnTo>
                <a:close/>
                <a:moveTo>
                  <a:pt x="1297791" y="741362"/>
                </a:moveTo>
                <a:lnTo>
                  <a:pt x="1297791" y="765402"/>
                </a:lnTo>
                <a:lnTo>
                  <a:pt x="1285096" y="766762"/>
                </a:lnTo>
                <a:lnTo>
                  <a:pt x="1273308" y="768577"/>
                </a:lnTo>
                <a:lnTo>
                  <a:pt x="1262200" y="770844"/>
                </a:lnTo>
                <a:lnTo>
                  <a:pt x="1256986" y="771978"/>
                </a:lnTo>
                <a:lnTo>
                  <a:pt x="1251772" y="773566"/>
                </a:lnTo>
                <a:lnTo>
                  <a:pt x="1247238" y="775153"/>
                </a:lnTo>
                <a:lnTo>
                  <a:pt x="1242477" y="776741"/>
                </a:lnTo>
                <a:lnTo>
                  <a:pt x="1238170" y="778555"/>
                </a:lnTo>
                <a:lnTo>
                  <a:pt x="1233862" y="780369"/>
                </a:lnTo>
                <a:lnTo>
                  <a:pt x="1230009" y="782410"/>
                </a:lnTo>
                <a:lnTo>
                  <a:pt x="1226155" y="784452"/>
                </a:lnTo>
                <a:lnTo>
                  <a:pt x="1222528" y="786493"/>
                </a:lnTo>
                <a:lnTo>
                  <a:pt x="1219127" y="788760"/>
                </a:lnTo>
                <a:lnTo>
                  <a:pt x="1215953" y="791482"/>
                </a:lnTo>
                <a:lnTo>
                  <a:pt x="1213006" y="793977"/>
                </a:lnTo>
                <a:lnTo>
                  <a:pt x="1210286" y="796698"/>
                </a:lnTo>
                <a:lnTo>
                  <a:pt x="1207792" y="799419"/>
                </a:lnTo>
                <a:lnTo>
                  <a:pt x="1205525" y="802368"/>
                </a:lnTo>
                <a:lnTo>
                  <a:pt x="1203032" y="805316"/>
                </a:lnTo>
                <a:lnTo>
                  <a:pt x="1201218" y="808491"/>
                </a:lnTo>
                <a:lnTo>
                  <a:pt x="1199631" y="811893"/>
                </a:lnTo>
                <a:lnTo>
                  <a:pt x="1198044" y="815068"/>
                </a:lnTo>
                <a:lnTo>
                  <a:pt x="1196684" y="818469"/>
                </a:lnTo>
                <a:lnTo>
                  <a:pt x="1195551" y="822098"/>
                </a:lnTo>
                <a:lnTo>
                  <a:pt x="1194644" y="825727"/>
                </a:lnTo>
                <a:lnTo>
                  <a:pt x="1193737" y="829582"/>
                </a:lnTo>
                <a:lnTo>
                  <a:pt x="1193284" y="833437"/>
                </a:lnTo>
                <a:lnTo>
                  <a:pt x="1193057" y="837519"/>
                </a:lnTo>
                <a:lnTo>
                  <a:pt x="1193057" y="841828"/>
                </a:lnTo>
                <a:lnTo>
                  <a:pt x="1193284" y="847498"/>
                </a:lnTo>
                <a:lnTo>
                  <a:pt x="1193737" y="853168"/>
                </a:lnTo>
                <a:lnTo>
                  <a:pt x="1194871" y="858384"/>
                </a:lnTo>
                <a:lnTo>
                  <a:pt x="1196231" y="863600"/>
                </a:lnTo>
                <a:lnTo>
                  <a:pt x="1198044" y="868816"/>
                </a:lnTo>
                <a:lnTo>
                  <a:pt x="1200085" y="873805"/>
                </a:lnTo>
                <a:lnTo>
                  <a:pt x="1202578" y="878568"/>
                </a:lnTo>
                <a:lnTo>
                  <a:pt x="1205525" y="883330"/>
                </a:lnTo>
                <a:lnTo>
                  <a:pt x="1208472" y="887639"/>
                </a:lnTo>
                <a:lnTo>
                  <a:pt x="1211873" y="891721"/>
                </a:lnTo>
                <a:lnTo>
                  <a:pt x="1215273" y="895803"/>
                </a:lnTo>
                <a:lnTo>
                  <a:pt x="1218900" y="899432"/>
                </a:lnTo>
                <a:lnTo>
                  <a:pt x="1222754" y="902834"/>
                </a:lnTo>
                <a:lnTo>
                  <a:pt x="1226608" y="906235"/>
                </a:lnTo>
                <a:lnTo>
                  <a:pt x="1230689" y="908957"/>
                </a:lnTo>
                <a:lnTo>
                  <a:pt x="1234769" y="911678"/>
                </a:lnTo>
                <a:lnTo>
                  <a:pt x="1245197" y="917575"/>
                </a:lnTo>
                <a:lnTo>
                  <a:pt x="1259253" y="924832"/>
                </a:lnTo>
                <a:lnTo>
                  <a:pt x="1277388" y="933223"/>
                </a:lnTo>
                <a:lnTo>
                  <a:pt x="1299151" y="943428"/>
                </a:lnTo>
                <a:lnTo>
                  <a:pt x="1305725" y="946377"/>
                </a:lnTo>
                <a:lnTo>
                  <a:pt x="1311620" y="949552"/>
                </a:lnTo>
                <a:lnTo>
                  <a:pt x="1317060" y="952500"/>
                </a:lnTo>
                <a:lnTo>
                  <a:pt x="1321368" y="955675"/>
                </a:lnTo>
                <a:lnTo>
                  <a:pt x="1325448" y="958623"/>
                </a:lnTo>
                <a:lnTo>
                  <a:pt x="1328395" y="961344"/>
                </a:lnTo>
                <a:lnTo>
                  <a:pt x="1330662" y="964293"/>
                </a:lnTo>
                <a:lnTo>
                  <a:pt x="1332249" y="967014"/>
                </a:lnTo>
                <a:lnTo>
                  <a:pt x="1333383" y="969962"/>
                </a:lnTo>
                <a:lnTo>
                  <a:pt x="1334289" y="973137"/>
                </a:lnTo>
                <a:lnTo>
                  <a:pt x="1335196" y="976993"/>
                </a:lnTo>
                <a:lnTo>
                  <a:pt x="1335876" y="981528"/>
                </a:lnTo>
                <a:lnTo>
                  <a:pt x="1336330" y="986064"/>
                </a:lnTo>
                <a:lnTo>
                  <a:pt x="1337010" y="991280"/>
                </a:lnTo>
                <a:lnTo>
                  <a:pt x="1337010" y="996950"/>
                </a:lnTo>
                <a:lnTo>
                  <a:pt x="1337236" y="1002846"/>
                </a:lnTo>
                <a:lnTo>
                  <a:pt x="1337010" y="1005568"/>
                </a:lnTo>
                <a:lnTo>
                  <a:pt x="1337010" y="1007835"/>
                </a:lnTo>
                <a:lnTo>
                  <a:pt x="1336330" y="1009877"/>
                </a:lnTo>
                <a:lnTo>
                  <a:pt x="1335876" y="1011918"/>
                </a:lnTo>
                <a:lnTo>
                  <a:pt x="1335196" y="1013732"/>
                </a:lnTo>
                <a:lnTo>
                  <a:pt x="1334289" y="1015319"/>
                </a:lnTo>
                <a:lnTo>
                  <a:pt x="1333383" y="1016907"/>
                </a:lnTo>
                <a:lnTo>
                  <a:pt x="1332022" y="1018041"/>
                </a:lnTo>
                <a:lnTo>
                  <a:pt x="1330662" y="1019402"/>
                </a:lnTo>
                <a:lnTo>
                  <a:pt x="1329302" y="1020535"/>
                </a:lnTo>
                <a:lnTo>
                  <a:pt x="1327488" y="1021216"/>
                </a:lnTo>
                <a:lnTo>
                  <a:pt x="1325675" y="1021896"/>
                </a:lnTo>
                <a:lnTo>
                  <a:pt x="1323635" y="1022577"/>
                </a:lnTo>
                <a:lnTo>
                  <a:pt x="1321141" y="1023030"/>
                </a:lnTo>
                <a:lnTo>
                  <a:pt x="1318874" y="1023257"/>
                </a:lnTo>
                <a:lnTo>
                  <a:pt x="1316380" y="1023257"/>
                </a:lnTo>
                <a:lnTo>
                  <a:pt x="1313433" y="1023030"/>
                </a:lnTo>
                <a:lnTo>
                  <a:pt x="1310940" y="1022803"/>
                </a:lnTo>
                <a:lnTo>
                  <a:pt x="1308673" y="1022123"/>
                </a:lnTo>
                <a:lnTo>
                  <a:pt x="1306406" y="1021443"/>
                </a:lnTo>
                <a:lnTo>
                  <a:pt x="1304819" y="1020535"/>
                </a:lnTo>
                <a:lnTo>
                  <a:pt x="1303232" y="1019175"/>
                </a:lnTo>
                <a:lnTo>
                  <a:pt x="1301872" y="1017587"/>
                </a:lnTo>
                <a:lnTo>
                  <a:pt x="1301192" y="1015773"/>
                </a:lnTo>
                <a:lnTo>
                  <a:pt x="1300285" y="1013732"/>
                </a:lnTo>
                <a:lnTo>
                  <a:pt x="1299605" y="1010784"/>
                </a:lnTo>
                <a:lnTo>
                  <a:pt x="1299151" y="1007382"/>
                </a:lnTo>
                <a:lnTo>
                  <a:pt x="1298471" y="1002846"/>
                </a:lnTo>
                <a:lnTo>
                  <a:pt x="1298018" y="991960"/>
                </a:lnTo>
                <a:lnTo>
                  <a:pt x="1297791" y="978353"/>
                </a:lnTo>
                <a:lnTo>
                  <a:pt x="1297791" y="959984"/>
                </a:lnTo>
                <a:lnTo>
                  <a:pt x="1194644" y="959984"/>
                </a:lnTo>
                <a:lnTo>
                  <a:pt x="1194644" y="974725"/>
                </a:lnTo>
                <a:lnTo>
                  <a:pt x="1194644" y="980621"/>
                </a:lnTo>
                <a:lnTo>
                  <a:pt x="1195097" y="986744"/>
                </a:lnTo>
                <a:lnTo>
                  <a:pt x="1195551" y="992414"/>
                </a:lnTo>
                <a:lnTo>
                  <a:pt x="1196457" y="997630"/>
                </a:lnTo>
                <a:lnTo>
                  <a:pt x="1197364" y="1002846"/>
                </a:lnTo>
                <a:lnTo>
                  <a:pt x="1198951" y="1008062"/>
                </a:lnTo>
                <a:lnTo>
                  <a:pt x="1200538" y="1012598"/>
                </a:lnTo>
                <a:lnTo>
                  <a:pt x="1202352" y="1017360"/>
                </a:lnTo>
                <a:lnTo>
                  <a:pt x="1204392" y="1021443"/>
                </a:lnTo>
                <a:lnTo>
                  <a:pt x="1206659" y="1025525"/>
                </a:lnTo>
                <a:lnTo>
                  <a:pt x="1209152" y="1029380"/>
                </a:lnTo>
                <a:lnTo>
                  <a:pt x="1211873" y="1032782"/>
                </a:lnTo>
                <a:lnTo>
                  <a:pt x="1215047" y="1036184"/>
                </a:lnTo>
                <a:lnTo>
                  <a:pt x="1218447" y="1039359"/>
                </a:lnTo>
                <a:lnTo>
                  <a:pt x="1221621" y="1042080"/>
                </a:lnTo>
                <a:lnTo>
                  <a:pt x="1225475" y="1045028"/>
                </a:lnTo>
                <a:lnTo>
                  <a:pt x="1229329" y="1047296"/>
                </a:lnTo>
                <a:lnTo>
                  <a:pt x="1233182" y="1049564"/>
                </a:lnTo>
                <a:lnTo>
                  <a:pt x="1237490" y="1051832"/>
                </a:lnTo>
                <a:lnTo>
                  <a:pt x="1241570" y="1053646"/>
                </a:lnTo>
                <a:lnTo>
                  <a:pt x="1245877" y="1055687"/>
                </a:lnTo>
                <a:lnTo>
                  <a:pt x="1249958" y="1057502"/>
                </a:lnTo>
                <a:lnTo>
                  <a:pt x="1259026" y="1060677"/>
                </a:lnTo>
                <a:lnTo>
                  <a:pt x="1268094" y="1063171"/>
                </a:lnTo>
                <a:lnTo>
                  <a:pt x="1277615" y="1065212"/>
                </a:lnTo>
                <a:lnTo>
                  <a:pt x="1287590" y="1066800"/>
                </a:lnTo>
                <a:lnTo>
                  <a:pt x="1297791" y="1067934"/>
                </a:lnTo>
                <a:lnTo>
                  <a:pt x="1297791" y="1096962"/>
                </a:lnTo>
                <a:lnTo>
                  <a:pt x="1345171" y="1096962"/>
                </a:lnTo>
                <a:lnTo>
                  <a:pt x="1345171" y="1068841"/>
                </a:lnTo>
                <a:lnTo>
                  <a:pt x="1351972" y="1068160"/>
                </a:lnTo>
                <a:lnTo>
                  <a:pt x="1358093" y="1067253"/>
                </a:lnTo>
                <a:lnTo>
                  <a:pt x="1364213" y="1066346"/>
                </a:lnTo>
                <a:lnTo>
                  <a:pt x="1370108" y="1064985"/>
                </a:lnTo>
                <a:lnTo>
                  <a:pt x="1375775" y="1063852"/>
                </a:lnTo>
                <a:lnTo>
                  <a:pt x="1381442" y="1062491"/>
                </a:lnTo>
                <a:lnTo>
                  <a:pt x="1386656" y="1060903"/>
                </a:lnTo>
                <a:lnTo>
                  <a:pt x="1391870" y="1059089"/>
                </a:lnTo>
                <a:lnTo>
                  <a:pt x="1396858" y="1057275"/>
                </a:lnTo>
                <a:lnTo>
                  <a:pt x="1401392" y="1055234"/>
                </a:lnTo>
                <a:lnTo>
                  <a:pt x="1405699" y="1053193"/>
                </a:lnTo>
                <a:lnTo>
                  <a:pt x="1410233" y="1050925"/>
                </a:lnTo>
                <a:lnTo>
                  <a:pt x="1414087" y="1048430"/>
                </a:lnTo>
                <a:lnTo>
                  <a:pt x="1417941" y="1045935"/>
                </a:lnTo>
                <a:lnTo>
                  <a:pt x="1421568" y="1043441"/>
                </a:lnTo>
                <a:lnTo>
                  <a:pt x="1425195" y="1040493"/>
                </a:lnTo>
                <a:lnTo>
                  <a:pt x="1428142" y="1037771"/>
                </a:lnTo>
                <a:lnTo>
                  <a:pt x="1431316" y="1034596"/>
                </a:lnTo>
                <a:lnTo>
                  <a:pt x="1434036" y="1031421"/>
                </a:lnTo>
                <a:lnTo>
                  <a:pt x="1436756" y="1028246"/>
                </a:lnTo>
                <a:lnTo>
                  <a:pt x="1439023" y="1024844"/>
                </a:lnTo>
                <a:lnTo>
                  <a:pt x="1441290" y="1021216"/>
                </a:lnTo>
                <a:lnTo>
                  <a:pt x="1443104" y="1017360"/>
                </a:lnTo>
                <a:lnTo>
                  <a:pt x="1444918" y="1013505"/>
                </a:lnTo>
                <a:lnTo>
                  <a:pt x="1446504" y="1009650"/>
                </a:lnTo>
                <a:lnTo>
                  <a:pt x="1447865" y="1005568"/>
                </a:lnTo>
                <a:lnTo>
                  <a:pt x="1448998" y="1001032"/>
                </a:lnTo>
                <a:lnTo>
                  <a:pt x="1449905" y="996723"/>
                </a:lnTo>
                <a:lnTo>
                  <a:pt x="1450585" y="992414"/>
                </a:lnTo>
                <a:lnTo>
                  <a:pt x="1451265" y="987425"/>
                </a:lnTo>
                <a:lnTo>
                  <a:pt x="1451492" y="982889"/>
                </a:lnTo>
                <a:lnTo>
                  <a:pt x="1451719" y="977900"/>
                </a:lnTo>
                <a:lnTo>
                  <a:pt x="1451492" y="971777"/>
                </a:lnTo>
                <a:lnTo>
                  <a:pt x="1450812" y="965653"/>
                </a:lnTo>
                <a:lnTo>
                  <a:pt x="1450132" y="959984"/>
                </a:lnTo>
                <a:lnTo>
                  <a:pt x="1448998" y="954994"/>
                </a:lnTo>
                <a:lnTo>
                  <a:pt x="1447865" y="949778"/>
                </a:lnTo>
                <a:lnTo>
                  <a:pt x="1446051" y="944789"/>
                </a:lnTo>
                <a:lnTo>
                  <a:pt x="1444237" y="940253"/>
                </a:lnTo>
                <a:lnTo>
                  <a:pt x="1441971" y="935944"/>
                </a:lnTo>
                <a:lnTo>
                  <a:pt x="1439250" y="931862"/>
                </a:lnTo>
                <a:lnTo>
                  <a:pt x="1436756" y="928007"/>
                </a:lnTo>
                <a:lnTo>
                  <a:pt x="1433809" y="924605"/>
                </a:lnTo>
                <a:lnTo>
                  <a:pt x="1430862" y="921203"/>
                </a:lnTo>
                <a:lnTo>
                  <a:pt x="1427689" y="918028"/>
                </a:lnTo>
                <a:lnTo>
                  <a:pt x="1424515" y="914853"/>
                </a:lnTo>
                <a:lnTo>
                  <a:pt x="1421341" y="912359"/>
                </a:lnTo>
                <a:lnTo>
                  <a:pt x="1417714" y="910091"/>
                </a:lnTo>
                <a:lnTo>
                  <a:pt x="1413860" y="907369"/>
                </a:lnTo>
                <a:lnTo>
                  <a:pt x="1408873" y="904875"/>
                </a:lnTo>
                <a:lnTo>
                  <a:pt x="1397084" y="898752"/>
                </a:lnTo>
                <a:lnTo>
                  <a:pt x="1382122" y="891721"/>
                </a:lnTo>
                <a:lnTo>
                  <a:pt x="1363987" y="883557"/>
                </a:lnTo>
                <a:lnTo>
                  <a:pt x="1343131" y="874259"/>
                </a:lnTo>
                <a:lnTo>
                  <a:pt x="1326808" y="866548"/>
                </a:lnTo>
                <a:lnTo>
                  <a:pt x="1320461" y="863373"/>
                </a:lnTo>
                <a:lnTo>
                  <a:pt x="1315247" y="860652"/>
                </a:lnTo>
                <a:lnTo>
                  <a:pt x="1311166" y="857930"/>
                </a:lnTo>
                <a:lnTo>
                  <a:pt x="1308219" y="856116"/>
                </a:lnTo>
                <a:lnTo>
                  <a:pt x="1305952" y="854075"/>
                </a:lnTo>
                <a:lnTo>
                  <a:pt x="1303912" y="852034"/>
                </a:lnTo>
                <a:lnTo>
                  <a:pt x="1302325" y="849539"/>
                </a:lnTo>
                <a:lnTo>
                  <a:pt x="1301192" y="846364"/>
                </a:lnTo>
                <a:lnTo>
                  <a:pt x="1299831" y="843189"/>
                </a:lnTo>
                <a:lnTo>
                  <a:pt x="1299151" y="839560"/>
                </a:lnTo>
                <a:lnTo>
                  <a:pt x="1298698" y="835705"/>
                </a:lnTo>
                <a:lnTo>
                  <a:pt x="1298471" y="831396"/>
                </a:lnTo>
                <a:lnTo>
                  <a:pt x="1298471" y="828902"/>
                </a:lnTo>
                <a:lnTo>
                  <a:pt x="1298698" y="826407"/>
                </a:lnTo>
                <a:lnTo>
                  <a:pt x="1299378" y="824139"/>
                </a:lnTo>
                <a:lnTo>
                  <a:pt x="1299831" y="822098"/>
                </a:lnTo>
                <a:lnTo>
                  <a:pt x="1300285" y="820284"/>
                </a:lnTo>
                <a:lnTo>
                  <a:pt x="1301192" y="818469"/>
                </a:lnTo>
                <a:lnTo>
                  <a:pt x="1302098" y="816882"/>
                </a:lnTo>
                <a:lnTo>
                  <a:pt x="1303232" y="815748"/>
                </a:lnTo>
                <a:lnTo>
                  <a:pt x="1304365" y="814387"/>
                </a:lnTo>
                <a:lnTo>
                  <a:pt x="1305952" y="813253"/>
                </a:lnTo>
                <a:lnTo>
                  <a:pt x="1307539" y="812346"/>
                </a:lnTo>
                <a:lnTo>
                  <a:pt x="1309126" y="811439"/>
                </a:lnTo>
                <a:lnTo>
                  <a:pt x="1311166" y="810985"/>
                </a:lnTo>
                <a:lnTo>
                  <a:pt x="1312980" y="810532"/>
                </a:lnTo>
                <a:lnTo>
                  <a:pt x="1315247" y="810305"/>
                </a:lnTo>
                <a:lnTo>
                  <a:pt x="1317287" y="810305"/>
                </a:lnTo>
                <a:lnTo>
                  <a:pt x="1320234" y="810532"/>
                </a:lnTo>
                <a:lnTo>
                  <a:pt x="1322728" y="810759"/>
                </a:lnTo>
                <a:lnTo>
                  <a:pt x="1324995" y="811212"/>
                </a:lnTo>
                <a:lnTo>
                  <a:pt x="1327035" y="811893"/>
                </a:lnTo>
                <a:lnTo>
                  <a:pt x="1328849" y="812573"/>
                </a:lnTo>
                <a:lnTo>
                  <a:pt x="1330435" y="813934"/>
                </a:lnTo>
                <a:lnTo>
                  <a:pt x="1331796" y="814841"/>
                </a:lnTo>
                <a:lnTo>
                  <a:pt x="1332702" y="816428"/>
                </a:lnTo>
                <a:lnTo>
                  <a:pt x="1333609" y="818243"/>
                </a:lnTo>
                <a:lnTo>
                  <a:pt x="1334289" y="820284"/>
                </a:lnTo>
                <a:lnTo>
                  <a:pt x="1334969" y="823005"/>
                </a:lnTo>
                <a:lnTo>
                  <a:pt x="1335423" y="825953"/>
                </a:lnTo>
                <a:lnTo>
                  <a:pt x="1336103" y="833210"/>
                </a:lnTo>
                <a:lnTo>
                  <a:pt x="1336330" y="842509"/>
                </a:lnTo>
                <a:lnTo>
                  <a:pt x="1336330" y="854982"/>
                </a:lnTo>
                <a:lnTo>
                  <a:pt x="1439477" y="854982"/>
                </a:lnTo>
                <a:lnTo>
                  <a:pt x="1440384" y="846591"/>
                </a:lnTo>
                <a:lnTo>
                  <a:pt x="1440610" y="840694"/>
                </a:lnTo>
                <a:lnTo>
                  <a:pt x="1440610" y="836612"/>
                </a:lnTo>
                <a:lnTo>
                  <a:pt x="1440384" y="832757"/>
                </a:lnTo>
                <a:lnTo>
                  <a:pt x="1439704" y="828902"/>
                </a:lnTo>
                <a:lnTo>
                  <a:pt x="1439023" y="825046"/>
                </a:lnTo>
                <a:lnTo>
                  <a:pt x="1438343" y="821418"/>
                </a:lnTo>
                <a:lnTo>
                  <a:pt x="1437210" y="817789"/>
                </a:lnTo>
                <a:lnTo>
                  <a:pt x="1436303" y="814387"/>
                </a:lnTo>
                <a:lnTo>
                  <a:pt x="1434716" y="810985"/>
                </a:lnTo>
                <a:lnTo>
                  <a:pt x="1433129" y="808037"/>
                </a:lnTo>
                <a:lnTo>
                  <a:pt x="1431316" y="804862"/>
                </a:lnTo>
                <a:lnTo>
                  <a:pt x="1429502" y="801687"/>
                </a:lnTo>
                <a:lnTo>
                  <a:pt x="1427235" y="798966"/>
                </a:lnTo>
                <a:lnTo>
                  <a:pt x="1424968" y="796244"/>
                </a:lnTo>
                <a:lnTo>
                  <a:pt x="1422475" y="793750"/>
                </a:lnTo>
                <a:lnTo>
                  <a:pt x="1419754" y="791255"/>
                </a:lnTo>
                <a:lnTo>
                  <a:pt x="1416807" y="788534"/>
                </a:lnTo>
                <a:lnTo>
                  <a:pt x="1413860" y="786493"/>
                </a:lnTo>
                <a:lnTo>
                  <a:pt x="1410686" y="784225"/>
                </a:lnTo>
                <a:lnTo>
                  <a:pt x="1407059" y="782184"/>
                </a:lnTo>
                <a:lnTo>
                  <a:pt x="1403432" y="780143"/>
                </a:lnTo>
                <a:lnTo>
                  <a:pt x="1399578" y="778328"/>
                </a:lnTo>
                <a:lnTo>
                  <a:pt x="1395724" y="776514"/>
                </a:lnTo>
                <a:lnTo>
                  <a:pt x="1391644" y="774927"/>
                </a:lnTo>
                <a:lnTo>
                  <a:pt x="1387110" y="773339"/>
                </a:lnTo>
                <a:lnTo>
                  <a:pt x="1382576" y="771978"/>
                </a:lnTo>
                <a:lnTo>
                  <a:pt x="1377589" y="770844"/>
                </a:lnTo>
                <a:lnTo>
                  <a:pt x="1367614" y="768577"/>
                </a:lnTo>
                <a:lnTo>
                  <a:pt x="1356732" y="766762"/>
                </a:lnTo>
                <a:lnTo>
                  <a:pt x="1345171" y="765402"/>
                </a:lnTo>
                <a:lnTo>
                  <a:pt x="1345171" y="741362"/>
                </a:lnTo>
                <a:lnTo>
                  <a:pt x="1297791" y="741362"/>
                </a:lnTo>
                <a:close/>
                <a:moveTo>
                  <a:pt x="1322274" y="628650"/>
                </a:moveTo>
                <a:lnTo>
                  <a:pt x="1329755" y="628877"/>
                </a:lnTo>
                <a:lnTo>
                  <a:pt x="1337236" y="629330"/>
                </a:lnTo>
                <a:lnTo>
                  <a:pt x="1344717" y="629557"/>
                </a:lnTo>
                <a:lnTo>
                  <a:pt x="1351972" y="630237"/>
                </a:lnTo>
                <a:lnTo>
                  <a:pt x="1359453" y="631144"/>
                </a:lnTo>
                <a:lnTo>
                  <a:pt x="1366480" y="632052"/>
                </a:lnTo>
                <a:lnTo>
                  <a:pt x="1373735" y="633412"/>
                </a:lnTo>
                <a:lnTo>
                  <a:pt x="1380762" y="634546"/>
                </a:lnTo>
                <a:lnTo>
                  <a:pt x="1388017" y="636134"/>
                </a:lnTo>
                <a:lnTo>
                  <a:pt x="1395044" y="637948"/>
                </a:lnTo>
                <a:lnTo>
                  <a:pt x="1401845" y="639762"/>
                </a:lnTo>
                <a:lnTo>
                  <a:pt x="1408646" y="641803"/>
                </a:lnTo>
                <a:lnTo>
                  <a:pt x="1415674" y="643844"/>
                </a:lnTo>
                <a:lnTo>
                  <a:pt x="1422248" y="646566"/>
                </a:lnTo>
                <a:lnTo>
                  <a:pt x="1428822" y="648834"/>
                </a:lnTo>
                <a:lnTo>
                  <a:pt x="1435396" y="651555"/>
                </a:lnTo>
                <a:lnTo>
                  <a:pt x="1441971" y="654503"/>
                </a:lnTo>
                <a:lnTo>
                  <a:pt x="1448318" y="657225"/>
                </a:lnTo>
                <a:lnTo>
                  <a:pt x="1454439" y="660400"/>
                </a:lnTo>
                <a:lnTo>
                  <a:pt x="1460786" y="663802"/>
                </a:lnTo>
                <a:lnTo>
                  <a:pt x="1466907" y="667203"/>
                </a:lnTo>
                <a:lnTo>
                  <a:pt x="1472801" y="670832"/>
                </a:lnTo>
                <a:lnTo>
                  <a:pt x="1478695" y="674687"/>
                </a:lnTo>
                <a:lnTo>
                  <a:pt x="1484590" y="678543"/>
                </a:lnTo>
                <a:lnTo>
                  <a:pt x="1490257" y="682398"/>
                </a:lnTo>
                <a:lnTo>
                  <a:pt x="1495924" y="686480"/>
                </a:lnTo>
                <a:lnTo>
                  <a:pt x="1501592" y="690562"/>
                </a:lnTo>
                <a:lnTo>
                  <a:pt x="1507033" y="695098"/>
                </a:lnTo>
                <a:lnTo>
                  <a:pt x="1512473" y="699634"/>
                </a:lnTo>
                <a:lnTo>
                  <a:pt x="1517687" y="704169"/>
                </a:lnTo>
                <a:lnTo>
                  <a:pt x="1522901" y="708932"/>
                </a:lnTo>
                <a:lnTo>
                  <a:pt x="1527662" y="713921"/>
                </a:lnTo>
                <a:lnTo>
                  <a:pt x="1532649" y="718684"/>
                </a:lnTo>
                <a:lnTo>
                  <a:pt x="1537183" y="723900"/>
                </a:lnTo>
                <a:lnTo>
                  <a:pt x="1541944" y="729116"/>
                </a:lnTo>
                <a:lnTo>
                  <a:pt x="1546478" y="734332"/>
                </a:lnTo>
                <a:lnTo>
                  <a:pt x="1551012" y="739775"/>
                </a:lnTo>
                <a:lnTo>
                  <a:pt x="1555092" y="745444"/>
                </a:lnTo>
                <a:lnTo>
                  <a:pt x="1559173" y="751114"/>
                </a:lnTo>
                <a:lnTo>
                  <a:pt x="1563027" y="756784"/>
                </a:lnTo>
                <a:lnTo>
                  <a:pt x="1566881" y="762907"/>
                </a:lnTo>
                <a:lnTo>
                  <a:pt x="1570735" y="768803"/>
                </a:lnTo>
                <a:lnTo>
                  <a:pt x="1574362" y="774700"/>
                </a:lnTo>
                <a:lnTo>
                  <a:pt x="1577762" y="780823"/>
                </a:lnTo>
                <a:lnTo>
                  <a:pt x="1581163" y="786946"/>
                </a:lnTo>
                <a:lnTo>
                  <a:pt x="1584110" y="793296"/>
                </a:lnTo>
                <a:lnTo>
                  <a:pt x="1587057" y="799646"/>
                </a:lnTo>
                <a:lnTo>
                  <a:pt x="1589777" y="806223"/>
                </a:lnTo>
                <a:lnTo>
                  <a:pt x="1592724" y="812800"/>
                </a:lnTo>
                <a:lnTo>
                  <a:pt x="1594991" y="819377"/>
                </a:lnTo>
                <a:lnTo>
                  <a:pt x="1597712" y="825953"/>
                </a:lnTo>
                <a:lnTo>
                  <a:pt x="1599752" y="832984"/>
                </a:lnTo>
                <a:lnTo>
                  <a:pt x="1601792" y="839560"/>
                </a:lnTo>
                <a:lnTo>
                  <a:pt x="1603606" y="846591"/>
                </a:lnTo>
                <a:lnTo>
                  <a:pt x="1605419" y="853621"/>
                </a:lnTo>
                <a:lnTo>
                  <a:pt x="1606779" y="860878"/>
                </a:lnTo>
                <a:lnTo>
                  <a:pt x="1608140" y="867682"/>
                </a:lnTo>
                <a:lnTo>
                  <a:pt x="1609500" y="874939"/>
                </a:lnTo>
                <a:lnTo>
                  <a:pt x="1610407" y="882196"/>
                </a:lnTo>
                <a:lnTo>
                  <a:pt x="1611313" y="889680"/>
                </a:lnTo>
                <a:lnTo>
                  <a:pt x="1611993" y="896937"/>
                </a:lnTo>
                <a:lnTo>
                  <a:pt x="1612220" y="904421"/>
                </a:lnTo>
                <a:lnTo>
                  <a:pt x="1612447" y="911905"/>
                </a:lnTo>
                <a:lnTo>
                  <a:pt x="1612900" y="919389"/>
                </a:lnTo>
                <a:lnTo>
                  <a:pt x="1612447" y="926873"/>
                </a:lnTo>
                <a:lnTo>
                  <a:pt x="1612220" y="934357"/>
                </a:lnTo>
                <a:lnTo>
                  <a:pt x="1611993" y="941614"/>
                </a:lnTo>
                <a:lnTo>
                  <a:pt x="1611313" y="949098"/>
                </a:lnTo>
                <a:lnTo>
                  <a:pt x="1610407" y="956128"/>
                </a:lnTo>
                <a:lnTo>
                  <a:pt x="1609500" y="963385"/>
                </a:lnTo>
                <a:lnTo>
                  <a:pt x="1608140" y="970643"/>
                </a:lnTo>
                <a:lnTo>
                  <a:pt x="1606779" y="977900"/>
                </a:lnTo>
                <a:lnTo>
                  <a:pt x="1605419" y="984930"/>
                </a:lnTo>
                <a:lnTo>
                  <a:pt x="1603606" y="991734"/>
                </a:lnTo>
                <a:lnTo>
                  <a:pt x="1601792" y="998764"/>
                </a:lnTo>
                <a:lnTo>
                  <a:pt x="1599752" y="1005794"/>
                </a:lnTo>
                <a:lnTo>
                  <a:pt x="1597712" y="1012371"/>
                </a:lnTo>
                <a:lnTo>
                  <a:pt x="1594991" y="1019175"/>
                </a:lnTo>
                <a:lnTo>
                  <a:pt x="1592724" y="1025752"/>
                </a:lnTo>
                <a:lnTo>
                  <a:pt x="1589777" y="1032328"/>
                </a:lnTo>
                <a:lnTo>
                  <a:pt x="1587057" y="1038678"/>
                </a:lnTo>
                <a:lnTo>
                  <a:pt x="1584110" y="1045255"/>
                </a:lnTo>
                <a:lnTo>
                  <a:pt x="1581163" y="1051605"/>
                </a:lnTo>
                <a:lnTo>
                  <a:pt x="1577762" y="1057728"/>
                </a:lnTo>
                <a:lnTo>
                  <a:pt x="1574362" y="1063852"/>
                </a:lnTo>
                <a:lnTo>
                  <a:pt x="1570735" y="1069975"/>
                </a:lnTo>
                <a:lnTo>
                  <a:pt x="1566881" y="1075871"/>
                </a:lnTo>
                <a:lnTo>
                  <a:pt x="1563027" y="1081768"/>
                </a:lnTo>
                <a:lnTo>
                  <a:pt x="1559173" y="1087437"/>
                </a:lnTo>
                <a:lnTo>
                  <a:pt x="1555092" y="1093107"/>
                </a:lnTo>
                <a:lnTo>
                  <a:pt x="1551012" y="1098550"/>
                </a:lnTo>
                <a:lnTo>
                  <a:pt x="1546478" y="1103993"/>
                </a:lnTo>
                <a:lnTo>
                  <a:pt x="1541944" y="1109435"/>
                </a:lnTo>
                <a:lnTo>
                  <a:pt x="1537183" y="1114652"/>
                </a:lnTo>
                <a:lnTo>
                  <a:pt x="1532649" y="1119641"/>
                </a:lnTo>
                <a:lnTo>
                  <a:pt x="1527662" y="1124630"/>
                </a:lnTo>
                <a:lnTo>
                  <a:pt x="1522901" y="1129619"/>
                </a:lnTo>
                <a:lnTo>
                  <a:pt x="1517687" y="1134382"/>
                </a:lnTo>
                <a:lnTo>
                  <a:pt x="1512473" y="1139144"/>
                </a:lnTo>
                <a:lnTo>
                  <a:pt x="1507033" y="1143453"/>
                </a:lnTo>
                <a:lnTo>
                  <a:pt x="1501592" y="1147762"/>
                </a:lnTo>
                <a:lnTo>
                  <a:pt x="1495924" y="1151844"/>
                </a:lnTo>
                <a:lnTo>
                  <a:pt x="1490257" y="1156153"/>
                </a:lnTo>
                <a:lnTo>
                  <a:pt x="1484590" y="1160235"/>
                </a:lnTo>
                <a:lnTo>
                  <a:pt x="1478695" y="1164091"/>
                </a:lnTo>
                <a:lnTo>
                  <a:pt x="1472801" y="1167719"/>
                </a:lnTo>
                <a:lnTo>
                  <a:pt x="1466907" y="1171348"/>
                </a:lnTo>
                <a:lnTo>
                  <a:pt x="1460786" y="1174750"/>
                </a:lnTo>
                <a:lnTo>
                  <a:pt x="1454439" y="1177925"/>
                </a:lnTo>
                <a:lnTo>
                  <a:pt x="1448318" y="1181100"/>
                </a:lnTo>
                <a:lnTo>
                  <a:pt x="1441971" y="1184275"/>
                </a:lnTo>
                <a:lnTo>
                  <a:pt x="1435396" y="1186996"/>
                </a:lnTo>
                <a:lnTo>
                  <a:pt x="1428822" y="1189491"/>
                </a:lnTo>
                <a:lnTo>
                  <a:pt x="1422248" y="1192212"/>
                </a:lnTo>
                <a:lnTo>
                  <a:pt x="1415674" y="1194480"/>
                </a:lnTo>
                <a:lnTo>
                  <a:pt x="1408646" y="1196748"/>
                </a:lnTo>
                <a:lnTo>
                  <a:pt x="1401845" y="1198562"/>
                </a:lnTo>
                <a:lnTo>
                  <a:pt x="1395044" y="1200603"/>
                </a:lnTo>
                <a:lnTo>
                  <a:pt x="1388017" y="1202191"/>
                </a:lnTo>
                <a:lnTo>
                  <a:pt x="1380762" y="1203778"/>
                </a:lnTo>
                <a:lnTo>
                  <a:pt x="1373735" y="1205366"/>
                </a:lnTo>
                <a:lnTo>
                  <a:pt x="1366480" y="1206273"/>
                </a:lnTo>
                <a:lnTo>
                  <a:pt x="1359453" y="1207407"/>
                </a:lnTo>
                <a:lnTo>
                  <a:pt x="1351972" y="1208087"/>
                </a:lnTo>
                <a:lnTo>
                  <a:pt x="1344717" y="1208994"/>
                </a:lnTo>
                <a:lnTo>
                  <a:pt x="1337236" y="1209448"/>
                </a:lnTo>
                <a:lnTo>
                  <a:pt x="1329755" y="1209675"/>
                </a:lnTo>
                <a:lnTo>
                  <a:pt x="1322274" y="1209675"/>
                </a:lnTo>
                <a:lnTo>
                  <a:pt x="1314793" y="1209675"/>
                </a:lnTo>
                <a:lnTo>
                  <a:pt x="1307312" y="1209448"/>
                </a:lnTo>
                <a:lnTo>
                  <a:pt x="1300058" y="1208994"/>
                </a:lnTo>
                <a:lnTo>
                  <a:pt x="1292577" y="1208087"/>
                </a:lnTo>
                <a:lnTo>
                  <a:pt x="1285323" y="1207407"/>
                </a:lnTo>
                <a:lnTo>
                  <a:pt x="1278068" y="1206273"/>
                </a:lnTo>
                <a:lnTo>
                  <a:pt x="1271041" y="1205366"/>
                </a:lnTo>
                <a:lnTo>
                  <a:pt x="1263787" y="1203778"/>
                </a:lnTo>
                <a:lnTo>
                  <a:pt x="1256759" y="1202191"/>
                </a:lnTo>
                <a:lnTo>
                  <a:pt x="1249731" y="1200603"/>
                </a:lnTo>
                <a:lnTo>
                  <a:pt x="1242930" y="1198562"/>
                </a:lnTo>
                <a:lnTo>
                  <a:pt x="1235903" y="1196748"/>
                </a:lnTo>
                <a:lnTo>
                  <a:pt x="1229102" y="1194480"/>
                </a:lnTo>
                <a:lnTo>
                  <a:pt x="1222528" y="1192212"/>
                </a:lnTo>
                <a:lnTo>
                  <a:pt x="1215727" y="1189491"/>
                </a:lnTo>
                <a:lnTo>
                  <a:pt x="1209379" y="1186996"/>
                </a:lnTo>
                <a:lnTo>
                  <a:pt x="1202805" y="1184275"/>
                </a:lnTo>
                <a:lnTo>
                  <a:pt x="1196457" y="1181100"/>
                </a:lnTo>
                <a:lnTo>
                  <a:pt x="1189883" y="1177925"/>
                </a:lnTo>
                <a:lnTo>
                  <a:pt x="1183762" y="1174750"/>
                </a:lnTo>
                <a:lnTo>
                  <a:pt x="1177868" y="1171348"/>
                </a:lnTo>
                <a:lnTo>
                  <a:pt x="1171747" y="1167719"/>
                </a:lnTo>
                <a:lnTo>
                  <a:pt x="1165853" y="1164091"/>
                </a:lnTo>
                <a:lnTo>
                  <a:pt x="1159732" y="1160235"/>
                </a:lnTo>
                <a:lnTo>
                  <a:pt x="1154065" y="1156153"/>
                </a:lnTo>
                <a:lnTo>
                  <a:pt x="1148398" y="1151844"/>
                </a:lnTo>
                <a:lnTo>
                  <a:pt x="1142957" y="1147762"/>
                </a:lnTo>
                <a:lnTo>
                  <a:pt x="1137743" y="1143453"/>
                </a:lnTo>
                <a:lnTo>
                  <a:pt x="1132302" y="1139144"/>
                </a:lnTo>
                <a:lnTo>
                  <a:pt x="1127088" y="1134382"/>
                </a:lnTo>
                <a:lnTo>
                  <a:pt x="1121874" y="1129619"/>
                </a:lnTo>
                <a:lnTo>
                  <a:pt x="1117113" y="1124630"/>
                </a:lnTo>
                <a:lnTo>
                  <a:pt x="1112126" y="1119641"/>
                </a:lnTo>
                <a:lnTo>
                  <a:pt x="1107139" y="1114652"/>
                </a:lnTo>
                <a:lnTo>
                  <a:pt x="1102605" y="1109435"/>
                </a:lnTo>
                <a:lnTo>
                  <a:pt x="1098298" y="1103993"/>
                </a:lnTo>
                <a:lnTo>
                  <a:pt x="1093764" y="1098550"/>
                </a:lnTo>
                <a:lnTo>
                  <a:pt x="1089683" y="1093107"/>
                </a:lnTo>
                <a:lnTo>
                  <a:pt x="1085602" y="1087437"/>
                </a:lnTo>
                <a:lnTo>
                  <a:pt x="1081522" y="1081768"/>
                </a:lnTo>
                <a:lnTo>
                  <a:pt x="1077668" y="1075871"/>
                </a:lnTo>
                <a:lnTo>
                  <a:pt x="1074041" y="1069975"/>
                </a:lnTo>
                <a:lnTo>
                  <a:pt x="1070414" y="1063852"/>
                </a:lnTo>
                <a:lnTo>
                  <a:pt x="1067013" y="1057728"/>
                </a:lnTo>
                <a:lnTo>
                  <a:pt x="1063613" y="1051605"/>
                </a:lnTo>
                <a:lnTo>
                  <a:pt x="1060439" y="1045255"/>
                </a:lnTo>
                <a:lnTo>
                  <a:pt x="1057492" y="1038678"/>
                </a:lnTo>
                <a:lnTo>
                  <a:pt x="1054545" y="1032328"/>
                </a:lnTo>
                <a:lnTo>
                  <a:pt x="1052051" y="1025752"/>
                </a:lnTo>
                <a:lnTo>
                  <a:pt x="1049558" y="1019175"/>
                </a:lnTo>
                <a:lnTo>
                  <a:pt x="1047064" y="1012371"/>
                </a:lnTo>
                <a:lnTo>
                  <a:pt x="1044797" y="1005794"/>
                </a:lnTo>
                <a:lnTo>
                  <a:pt x="1042757" y="998764"/>
                </a:lnTo>
                <a:lnTo>
                  <a:pt x="1040943" y="991734"/>
                </a:lnTo>
                <a:lnTo>
                  <a:pt x="1039356" y="984930"/>
                </a:lnTo>
                <a:lnTo>
                  <a:pt x="1037769" y="977900"/>
                </a:lnTo>
                <a:lnTo>
                  <a:pt x="1036409" y="970643"/>
                </a:lnTo>
                <a:lnTo>
                  <a:pt x="1035276" y="963385"/>
                </a:lnTo>
                <a:lnTo>
                  <a:pt x="1034142" y="956128"/>
                </a:lnTo>
                <a:lnTo>
                  <a:pt x="1033462" y="949098"/>
                </a:lnTo>
                <a:lnTo>
                  <a:pt x="1032782" y="941614"/>
                </a:lnTo>
                <a:lnTo>
                  <a:pt x="1032102" y="934357"/>
                </a:lnTo>
                <a:lnTo>
                  <a:pt x="1031875" y="926873"/>
                </a:lnTo>
                <a:lnTo>
                  <a:pt x="1031875" y="919389"/>
                </a:lnTo>
                <a:lnTo>
                  <a:pt x="1031875" y="911905"/>
                </a:lnTo>
                <a:lnTo>
                  <a:pt x="1032102" y="904421"/>
                </a:lnTo>
                <a:lnTo>
                  <a:pt x="1032782" y="896937"/>
                </a:lnTo>
                <a:lnTo>
                  <a:pt x="1033462" y="889680"/>
                </a:lnTo>
                <a:lnTo>
                  <a:pt x="1034142" y="882196"/>
                </a:lnTo>
                <a:lnTo>
                  <a:pt x="1035276" y="874939"/>
                </a:lnTo>
                <a:lnTo>
                  <a:pt x="1036409" y="867682"/>
                </a:lnTo>
                <a:lnTo>
                  <a:pt x="1037769" y="860878"/>
                </a:lnTo>
                <a:lnTo>
                  <a:pt x="1039356" y="853621"/>
                </a:lnTo>
                <a:lnTo>
                  <a:pt x="1040943" y="846591"/>
                </a:lnTo>
                <a:lnTo>
                  <a:pt x="1042757" y="839560"/>
                </a:lnTo>
                <a:lnTo>
                  <a:pt x="1044797" y="832984"/>
                </a:lnTo>
                <a:lnTo>
                  <a:pt x="1047064" y="825953"/>
                </a:lnTo>
                <a:lnTo>
                  <a:pt x="1049558" y="819377"/>
                </a:lnTo>
                <a:lnTo>
                  <a:pt x="1052051" y="812800"/>
                </a:lnTo>
                <a:lnTo>
                  <a:pt x="1054545" y="806223"/>
                </a:lnTo>
                <a:lnTo>
                  <a:pt x="1057492" y="799646"/>
                </a:lnTo>
                <a:lnTo>
                  <a:pt x="1060439" y="793296"/>
                </a:lnTo>
                <a:lnTo>
                  <a:pt x="1063613" y="786946"/>
                </a:lnTo>
                <a:lnTo>
                  <a:pt x="1067013" y="780823"/>
                </a:lnTo>
                <a:lnTo>
                  <a:pt x="1070414" y="774700"/>
                </a:lnTo>
                <a:lnTo>
                  <a:pt x="1074041" y="768803"/>
                </a:lnTo>
                <a:lnTo>
                  <a:pt x="1077668" y="762907"/>
                </a:lnTo>
                <a:lnTo>
                  <a:pt x="1081522" y="756784"/>
                </a:lnTo>
                <a:lnTo>
                  <a:pt x="1085602" y="751114"/>
                </a:lnTo>
                <a:lnTo>
                  <a:pt x="1089683" y="745444"/>
                </a:lnTo>
                <a:lnTo>
                  <a:pt x="1093764" y="739775"/>
                </a:lnTo>
                <a:lnTo>
                  <a:pt x="1098298" y="734332"/>
                </a:lnTo>
                <a:lnTo>
                  <a:pt x="1102605" y="729116"/>
                </a:lnTo>
                <a:lnTo>
                  <a:pt x="1107139" y="723900"/>
                </a:lnTo>
                <a:lnTo>
                  <a:pt x="1112126" y="718684"/>
                </a:lnTo>
                <a:lnTo>
                  <a:pt x="1117113" y="713921"/>
                </a:lnTo>
                <a:lnTo>
                  <a:pt x="1121874" y="708932"/>
                </a:lnTo>
                <a:lnTo>
                  <a:pt x="1127088" y="704169"/>
                </a:lnTo>
                <a:lnTo>
                  <a:pt x="1132302" y="699634"/>
                </a:lnTo>
                <a:lnTo>
                  <a:pt x="1137743" y="695098"/>
                </a:lnTo>
                <a:lnTo>
                  <a:pt x="1142957" y="690562"/>
                </a:lnTo>
                <a:lnTo>
                  <a:pt x="1148398" y="686480"/>
                </a:lnTo>
                <a:lnTo>
                  <a:pt x="1154065" y="682398"/>
                </a:lnTo>
                <a:lnTo>
                  <a:pt x="1159732" y="678543"/>
                </a:lnTo>
                <a:lnTo>
                  <a:pt x="1165853" y="674687"/>
                </a:lnTo>
                <a:lnTo>
                  <a:pt x="1171747" y="670832"/>
                </a:lnTo>
                <a:lnTo>
                  <a:pt x="1177868" y="667203"/>
                </a:lnTo>
                <a:lnTo>
                  <a:pt x="1183762" y="663802"/>
                </a:lnTo>
                <a:lnTo>
                  <a:pt x="1189883" y="660400"/>
                </a:lnTo>
                <a:lnTo>
                  <a:pt x="1196457" y="657225"/>
                </a:lnTo>
                <a:lnTo>
                  <a:pt x="1202805" y="654503"/>
                </a:lnTo>
                <a:lnTo>
                  <a:pt x="1209379" y="651555"/>
                </a:lnTo>
                <a:lnTo>
                  <a:pt x="1215727" y="648834"/>
                </a:lnTo>
                <a:lnTo>
                  <a:pt x="1222528" y="646566"/>
                </a:lnTo>
                <a:lnTo>
                  <a:pt x="1229102" y="643844"/>
                </a:lnTo>
                <a:lnTo>
                  <a:pt x="1235903" y="641803"/>
                </a:lnTo>
                <a:lnTo>
                  <a:pt x="1242930" y="639762"/>
                </a:lnTo>
                <a:lnTo>
                  <a:pt x="1249731" y="637948"/>
                </a:lnTo>
                <a:lnTo>
                  <a:pt x="1256759" y="636134"/>
                </a:lnTo>
                <a:lnTo>
                  <a:pt x="1263787" y="634546"/>
                </a:lnTo>
                <a:lnTo>
                  <a:pt x="1271041" y="633412"/>
                </a:lnTo>
                <a:lnTo>
                  <a:pt x="1278068" y="632052"/>
                </a:lnTo>
                <a:lnTo>
                  <a:pt x="1285323" y="631144"/>
                </a:lnTo>
                <a:lnTo>
                  <a:pt x="1292577" y="630237"/>
                </a:lnTo>
                <a:lnTo>
                  <a:pt x="1300058" y="629557"/>
                </a:lnTo>
                <a:lnTo>
                  <a:pt x="1307312" y="629330"/>
                </a:lnTo>
                <a:lnTo>
                  <a:pt x="1314793" y="628877"/>
                </a:lnTo>
                <a:lnTo>
                  <a:pt x="1322274" y="628650"/>
                </a:lnTo>
                <a:close/>
                <a:moveTo>
                  <a:pt x="1872408" y="450081"/>
                </a:moveTo>
                <a:lnTo>
                  <a:pt x="1872408" y="463897"/>
                </a:lnTo>
                <a:lnTo>
                  <a:pt x="1864899" y="464803"/>
                </a:lnTo>
                <a:lnTo>
                  <a:pt x="1857846" y="465709"/>
                </a:lnTo>
                <a:lnTo>
                  <a:pt x="1851474" y="467068"/>
                </a:lnTo>
                <a:lnTo>
                  <a:pt x="1845558" y="468880"/>
                </a:lnTo>
                <a:lnTo>
                  <a:pt x="1839870" y="470691"/>
                </a:lnTo>
                <a:lnTo>
                  <a:pt x="1834864" y="472730"/>
                </a:lnTo>
                <a:lnTo>
                  <a:pt x="1830313" y="474995"/>
                </a:lnTo>
                <a:lnTo>
                  <a:pt x="1826218" y="477939"/>
                </a:lnTo>
                <a:lnTo>
                  <a:pt x="1822577" y="480657"/>
                </a:lnTo>
                <a:lnTo>
                  <a:pt x="1819391" y="483827"/>
                </a:lnTo>
                <a:lnTo>
                  <a:pt x="1816888" y="487451"/>
                </a:lnTo>
                <a:lnTo>
                  <a:pt x="1814840" y="491075"/>
                </a:lnTo>
                <a:lnTo>
                  <a:pt x="1813020" y="495152"/>
                </a:lnTo>
                <a:lnTo>
                  <a:pt x="1811882" y="499228"/>
                </a:lnTo>
                <a:lnTo>
                  <a:pt x="1811200" y="503984"/>
                </a:lnTo>
                <a:lnTo>
                  <a:pt x="1810745" y="508514"/>
                </a:lnTo>
                <a:lnTo>
                  <a:pt x="1810745" y="511911"/>
                </a:lnTo>
                <a:lnTo>
                  <a:pt x="1811427" y="515309"/>
                </a:lnTo>
                <a:lnTo>
                  <a:pt x="1811882" y="518253"/>
                </a:lnTo>
                <a:lnTo>
                  <a:pt x="1812565" y="521424"/>
                </a:lnTo>
                <a:lnTo>
                  <a:pt x="1813703" y="524594"/>
                </a:lnTo>
                <a:lnTo>
                  <a:pt x="1815068" y="527312"/>
                </a:lnTo>
                <a:lnTo>
                  <a:pt x="1816206" y="530257"/>
                </a:lnTo>
                <a:lnTo>
                  <a:pt x="1818026" y="532974"/>
                </a:lnTo>
                <a:lnTo>
                  <a:pt x="1819846" y="535692"/>
                </a:lnTo>
                <a:lnTo>
                  <a:pt x="1821894" y="537957"/>
                </a:lnTo>
                <a:lnTo>
                  <a:pt x="1823942" y="540222"/>
                </a:lnTo>
                <a:lnTo>
                  <a:pt x="1826218" y="542487"/>
                </a:lnTo>
                <a:lnTo>
                  <a:pt x="1828265" y="544298"/>
                </a:lnTo>
                <a:lnTo>
                  <a:pt x="1830541" y="546337"/>
                </a:lnTo>
                <a:lnTo>
                  <a:pt x="1832816" y="547922"/>
                </a:lnTo>
                <a:lnTo>
                  <a:pt x="1835547" y="549508"/>
                </a:lnTo>
                <a:lnTo>
                  <a:pt x="1841463" y="552905"/>
                </a:lnTo>
                <a:lnTo>
                  <a:pt x="1849654" y="557208"/>
                </a:lnTo>
                <a:lnTo>
                  <a:pt x="1860349" y="562191"/>
                </a:lnTo>
                <a:lnTo>
                  <a:pt x="1873319" y="568079"/>
                </a:lnTo>
                <a:lnTo>
                  <a:pt x="1877187" y="569891"/>
                </a:lnTo>
                <a:lnTo>
                  <a:pt x="1880827" y="571703"/>
                </a:lnTo>
                <a:lnTo>
                  <a:pt x="1883785" y="573515"/>
                </a:lnTo>
                <a:lnTo>
                  <a:pt x="1886516" y="575327"/>
                </a:lnTo>
                <a:lnTo>
                  <a:pt x="1888564" y="577139"/>
                </a:lnTo>
                <a:lnTo>
                  <a:pt x="1890384" y="578497"/>
                </a:lnTo>
                <a:lnTo>
                  <a:pt x="1891749" y="580083"/>
                </a:lnTo>
                <a:lnTo>
                  <a:pt x="1892660" y="581895"/>
                </a:lnTo>
                <a:lnTo>
                  <a:pt x="1893342" y="583480"/>
                </a:lnTo>
                <a:lnTo>
                  <a:pt x="1894025" y="585518"/>
                </a:lnTo>
                <a:lnTo>
                  <a:pt x="1894707" y="590501"/>
                </a:lnTo>
                <a:lnTo>
                  <a:pt x="1895390" y="596163"/>
                </a:lnTo>
                <a:lnTo>
                  <a:pt x="1895390" y="602958"/>
                </a:lnTo>
                <a:lnTo>
                  <a:pt x="1895390" y="605675"/>
                </a:lnTo>
                <a:lnTo>
                  <a:pt x="1894707" y="608167"/>
                </a:lnTo>
                <a:lnTo>
                  <a:pt x="1894025" y="610205"/>
                </a:lnTo>
                <a:lnTo>
                  <a:pt x="1892660" y="611791"/>
                </a:lnTo>
                <a:lnTo>
                  <a:pt x="1890839" y="613149"/>
                </a:lnTo>
                <a:lnTo>
                  <a:pt x="1888791" y="614055"/>
                </a:lnTo>
                <a:lnTo>
                  <a:pt x="1886061" y="614735"/>
                </a:lnTo>
                <a:lnTo>
                  <a:pt x="1883330" y="614961"/>
                </a:lnTo>
                <a:lnTo>
                  <a:pt x="1880145" y="614735"/>
                </a:lnTo>
                <a:lnTo>
                  <a:pt x="1878552" y="614055"/>
                </a:lnTo>
                <a:lnTo>
                  <a:pt x="1877414" y="613602"/>
                </a:lnTo>
                <a:lnTo>
                  <a:pt x="1876277" y="613149"/>
                </a:lnTo>
                <a:lnTo>
                  <a:pt x="1875594" y="612243"/>
                </a:lnTo>
                <a:lnTo>
                  <a:pt x="1874684" y="611564"/>
                </a:lnTo>
                <a:lnTo>
                  <a:pt x="1874229" y="610432"/>
                </a:lnTo>
                <a:lnTo>
                  <a:pt x="1873774" y="609299"/>
                </a:lnTo>
                <a:lnTo>
                  <a:pt x="1873546" y="607487"/>
                </a:lnTo>
                <a:lnTo>
                  <a:pt x="1872863" y="602731"/>
                </a:lnTo>
                <a:lnTo>
                  <a:pt x="1872408" y="596616"/>
                </a:lnTo>
                <a:lnTo>
                  <a:pt x="1872408" y="588689"/>
                </a:lnTo>
                <a:lnTo>
                  <a:pt x="1872408" y="577818"/>
                </a:lnTo>
                <a:lnTo>
                  <a:pt x="1811655" y="577818"/>
                </a:lnTo>
                <a:lnTo>
                  <a:pt x="1811655" y="586424"/>
                </a:lnTo>
                <a:lnTo>
                  <a:pt x="1811882" y="593445"/>
                </a:lnTo>
                <a:lnTo>
                  <a:pt x="1812338" y="596616"/>
                </a:lnTo>
                <a:lnTo>
                  <a:pt x="1813020" y="600013"/>
                </a:lnTo>
                <a:lnTo>
                  <a:pt x="1813475" y="602958"/>
                </a:lnTo>
                <a:lnTo>
                  <a:pt x="1814158" y="605902"/>
                </a:lnTo>
                <a:lnTo>
                  <a:pt x="1815296" y="608620"/>
                </a:lnTo>
                <a:lnTo>
                  <a:pt x="1816206" y="611338"/>
                </a:lnTo>
                <a:lnTo>
                  <a:pt x="1817343" y="613829"/>
                </a:lnTo>
                <a:lnTo>
                  <a:pt x="1818936" y="616094"/>
                </a:lnTo>
                <a:lnTo>
                  <a:pt x="1820074" y="618359"/>
                </a:lnTo>
                <a:lnTo>
                  <a:pt x="1821894" y="620623"/>
                </a:lnTo>
                <a:lnTo>
                  <a:pt x="1823715" y="622435"/>
                </a:lnTo>
                <a:lnTo>
                  <a:pt x="1825535" y="624247"/>
                </a:lnTo>
                <a:lnTo>
                  <a:pt x="1827583" y="626059"/>
                </a:lnTo>
                <a:lnTo>
                  <a:pt x="1829631" y="627418"/>
                </a:lnTo>
                <a:lnTo>
                  <a:pt x="1834409" y="630136"/>
                </a:lnTo>
                <a:lnTo>
                  <a:pt x="1839415" y="632627"/>
                </a:lnTo>
                <a:lnTo>
                  <a:pt x="1844193" y="634665"/>
                </a:lnTo>
                <a:lnTo>
                  <a:pt x="1849654" y="636704"/>
                </a:lnTo>
                <a:lnTo>
                  <a:pt x="1855115" y="638289"/>
                </a:lnTo>
                <a:lnTo>
                  <a:pt x="1860576" y="639421"/>
                </a:lnTo>
                <a:lnTo>
                  <a:pt x="1866492" y="640327"/>
                </a:lnTo>
                <a:lnTo>
                  <a:pt x="1872408" y="641007"/>
                </a:lnTo>
                <a:lnTo>
                  <a:pt x="1872408" y="657993"/>
                </a:lnTo>
                <a:lnTo>
                  <a:pt x="1900396" y="657993"/>
                </a:lnTo>
                <a:lnTo>
                  <a:pt x="1900396" y="641460"/>
                </a:lnTo>
                <a:lnTo>
                  <a:pt x="1907905" y="640554"/>
                </a:lnTo>
                <a:lnTo>
                  <a:pt x="1914959" y="639421"/>
                </a:lnTo>
                <a:lnTo>
                  <a:pt x="1921557" y="637610"/>
                </a:lnTo>
                <a:lnTo>
                  <a:pt x="1927474" y="635798"/>
                </a:lnTo>
                <a:lnTo>
                  <a:pt x="1933162" y="633533"/>
                </a:lnTo>
                <a:lnTo>
                  <a:pt x="1938396" y="631042"/>
                </a:lnTo>
                <a:lnTo>
                  <a:pt x="1943174" y="628324"/>
                </a:lnTo>
                <a:lnTo>
                  <a:pt x="1947270" y="624927"/>
                </a:lnTo>
                <a:lnTo>
                  <a:pt x="1950910" y="621529"/>
                </a:lnTo>
                <a:lnTo>
                  <a:pt x="1953868" y="617679"/>
                </a:lnTo>
                <a:lnTo>
                  <a:pt x="1956826" y="613602"/>
                </a:lnTo>
                <a:lnTo>
                  <a:pt x="1958874" y="609299"/>
                </a:lnTo>
                <a:lnTo>
                  <a:pt x="1960695" y="604317"/>
                </a:lnTo>
                <a:lnTo>
                  <a:pt x="1962060" y="599107"/>
                </a:lnTo>
                <a:lnTo>
                  <a:pt x="1962515" y="593672"/>
                </a:lnTo>
                <a:lnTo>
                  <a:pt x="1962743" y="588010"/>
                </a:lnTo>
                <a:lnTo>
                  <a:pt x="1962743" y="584613"/>
                </a:lnTo>
                <a:lnTo>
                  <a:pt x="1962515" y="581215"/>
                </a:lnTo>
                <a:lnTo>
                  <a:pt x="1962060" y="577818"/>
                </a:lnTo>
                <a:lnTo>
                  <a:pt x="1961377" y="574647"/>
                </a:lnTo>
                <a:lnTo>
                  <a:pt x="1960695" y="571929"/>
                </a:lnTo>
                <a:lnTo>
                  <a:pt x="1959557" y="568985"/>
                </a:lnTo>
                <a:lnTo>
                  <a:pt x="1958419" y="566267"/>
                </a:lnTo>
                <a:lnTo>
                  <a:pt x="1957054" y="563550"/>
                </a:lnTo>
                <a:lnTo>
                  <a:pt x="1953868" y="559020"/>
                </a:lnTo>
                <a:lnTo>
                  <a:pt x="1950683" y="555170"/>
                </a:lnTo>
                <a:lnTo>
                  <a:pt x="1948862" y="553358"/>
                </a:lnTo>
                <a:lnTo>
                  <a:pt x="1947042" y="551546"/>
                </a:lnTo>
                <a:lnTo>
                  <a:pt x="1944994" y="549961"/>
                </a:lnTo>
                <a:lnTo>
                  <a:pt x="1942719" y="548375"/>
                </a:lnTo>
                <a:lnTo>
                  <a:pt x="1937713" y="545657"/>
                </a:lnTo>
                <a:lnTo>
                  <a:pt x="1930659" y="542034"/>
                </a:lnTo>
                <a:lnTo>
                  <a:pt x="1921785" y="537957"/>
                </a:lnTo>
                <a:lnTo>
                  <a:pt x="1911318" y="532974"/>
                </a:lnTo>
                <a:lnTo>
                  <a:pt x="1899031" y="527539"/>
                </a:lnTo>
                <a:lnTo>
                  <a:pt x="1889474" y="523236"/>
                </a:lnTo>
                <a:lnTo>
                  <a:pt x="1882875" y="519612"/>
                </a:lnTo>
                <a:lnTo>
                  <a:pt x="1878552" y="517120"/>
                </a:lnTo>
                <a:lnTo>
                  <a:pt x="1877187" y="515988"/>
                </a:lnTo>
                <a:lnTo>
                  <a:pt x="1876049" y="514629"/>
                </a:lnTo>
                <a:lnTo>
                  <a:pt x="1875139" y="513270"/>
                </a:lnTo>
                <a:lnTo>
                  <a:pt x="1874229" y="511458"/>
                </a:lnTo>
                <a:lnTo>
                  <a:pt x="1873774" y="509647"/>
                </a:lnTo>
                <a:lnTo>
                  <a:pt x="1873319" y="507608"/>
                </a:lnTo>
                <a:lnTo>
                  <a:pt x="1872863" y="505117"/>
                </a:lnTo>
                <a:lnTo>
                  <a:pt x="1872863" y="502626"/>
                </a:lnTo>
                <a:lnTo>
                  <a:pt x="1872863" y="499681"/>
                </a:lnTo>
                <a:lnTo>
                  <a:pt x="1873546" y="497190"/>
                </a:lnTo>
                <a:lnTo>
                  <a:pt x="1874456" y="495152"/>
                </a:lnTo>
                <a:lnTo>
                  <a:pt x="1875594" y="493340"/>
                </a:lnTo>
                <a:lnTo>
                  <a:pt x="1877187" y="491981"/>
                </a:lnTo>
                <a:lnTo>
                  <a:pt x="1879235" y="491075"/>
                </a:lnTo>
                <a:lnTo>
                  <a:pt x="1881282" y="490622"/>
                </a:lnTo>
                <a:lnTo>
                  <a:pt x="1883785" y="490169"/>
                </a:lnTo>
                <a:lnTo>
                  <a:pt x="1887199" y="490622"/>
                </a:lnTo>
                <a:lnTo>
                  <a:pt x="1889702" y="491301"/>
                </a:lnTo>
                <a:lnTo>
                  <a:pt x="1890839" y="491528"/>
                </a:lnTo>
                <a:lnTo>
                  <a:pt x="1891522" y="492207"/>
                </a:lnTo>
                <a:lnTo>
                  <a:pt x="1892432" y="493113"/>
                </a:lnTo>
                <a:lnTo>
                  <a:pt x="1892887" y="493793"/>
                </a:lnTo>
                <a:lnTo>
                  <a:pt x="1894025" y="496284"/>
                </a:lnTo>
                <a:lnTo>
                  <a:pt x="1894480" y="499455"/>
                </a:lnTo>
                <a:lnTo>
                  <a:pt x="1894935" y="503758"/>
                </a:lnTo>
                <a:lnTo>
                  <a:pt x="1895163" y="508967"/>
                </a:lnTo>
                <a:lnTo>
                  <a:pt x="1895163" y="516215"/>
                </a:lnTo>
                <a:lnTo>
                  <a:pt x="1955689" y="516215"/>
                </a:lnTo>
                <a:lnTo>
                  <a:pt x="1956371" y="511458"/>
                </a:lnTo>
                <a:lnTo>
                  <a:pt x="1956371" y="508061"/>
                </a:lnTo>
                <a:lnTo>
                  <a:pt x="1955916" y="503305"/>
                </a:lnTo>
                <a:lnTo>
                  <a:pt x="1955461" y="498775"/>
                </a:lnTo>
                <a:lnTo>
                  <a:pt x="1954551" y="494699"/>
                </a:lnTo>
                <a:lnTo>
                  <a:pt x="1952958" y="490848"/>
                </a:lnTo>
                <a:lnTo>
                  <a:pt x="1950910" y="487225"/>
                </a:lnTo>
                <a:lnTo>
                  <a:pt x="1948635" y="483601"/>
                </a:lnTo>
                <a:lnTo>
                  <a:pt x="1945677" y="480430"/>
                </a:lnTo>
                <a:lnTo>
                  <a:pt x="1942264" y="477712"/>
                </a:lnTo>
                <a:lnTo>
                  <a:pt x="1938623" y="474995"/>
                </a:lnTo>
                <a:lnTo>
                  <a:pt x="1934527" y="472730"/>
                </a:lnTo>
                <a:lnTo>
                  <a:pt x="1929976" y="470465"/>
                </a:lnTo>
                <a:lnTo>
                  <a:pt x="1924971" y="468653"/>
                </a:lnTo>
                <a:lnTo>
                  <a:pt x="1919510" y="467068"/>
                </a:lnTo>
                <a:lnTo>
                  <a:pt x="1913593" y="465709"/>
                </a:lnTo>
                <a:lnTo>
                  <a:pt x="1907222" y="464803"/>
                </a:lnTo>
                <a:lnTo>
                  <a:pt x="1900396" y="463897"/>
                </a:lnTo>
                <a:lnTo>
                  <a:pt x="1900396" y="450081"/>
                </a:lnTo>
                <a:lnTo>
                  <a:pt x="1872408" y="450081"/>
                </a:lnTo>
                <a:close/>
                <a:moveTo>
                  <a:pt x="1886971" y="384175"/>
                </a:moveTo>
                <a:lnTo>
                  <a:pt x="1895390" y="384401"/>
                </a:lnTo>
                <a:lnTo>
                  <a:pt x="1904264" y="384854"/>
                </a:lnTo>
                <a:lnTo>
                  <a:pt x="1912911" y="385987"/>
                </a:lnTo>
                <a:lnTo>
                  <a:pt x="1921102" y="387572"/>
                </a:lnTo>
                <a:lnTo>
                  <a:pt x="1929294" y="389610"/>
                </a:lnTo>
                <a:lnTo>
                  <a:pt x="1937713" y="391649"/>
                </a:lnTo>
                <a:lnTo>
                  <a:pt x="1945449" y="394367"/>
                </a:lnTo>
                <a:lnTo>
                  <a:pt x="1953186" y="397537"/>
                </a:lnTo>
                <a:lnTo>
                  <a:pt x="1960922" y="400935"/>
                </a:lnTo>
                <a:lnTo>
                  <a:pt x="1968204" y="404558"/>
                </a:lnTo>
                <a:lnTo>
                  <a:pt x="1975485" y="408635"/>
                </a:lnTo>
                <a:lnTo>
                  <a:pt x="1982084" y="412938"/>
                </a:lnTo>
                <a:lnTo>
                  <a:pt x="1988910" y="417921"/>
                </a:lnTo>
                <a:lnTo>
                  <a:pt x="1995281" y="422677"/>
                </a:lnTo>
                <a:lnTo>
                  <a:pt x="2001652" y="428113"/>
                </a:lnTo>
                <a:lnTo>
                  <a:pt x="2007568" y="433775"/>
                </a:lnTo>
                <a:lnTo>
                  <a:pt x="2013257" y="439890"/>
                </a:lnTo>
                <a:lnTo>
                  <a:pt x="2018718" y="446005"/>
                </a:lnTo>
                <a:lnTo>
                  <a:pt x="2023496" y="452346"/>
                </a:lnTo>
                <a:lnTo>
                  <a:pt x="2028502" y="459141"/>
                </a:lnTo>
                <a:lnTo>
                  <a:pt x="2032825" y="465709"/>
                </a:lnTo>
                <a:lnTo>
                  <a:pt x="2036921" y="472956"/>
                </a:lnTo>
                <a:lnTo>
                  <a:pt x="2040562" y="480430"/>
                </a:lnTo>
                <a:lnTo>
                  <a:pt x="2043975" y="487904"/>
                </a:lnTo>
                <a:lnTo>
                  <a:pt x="2047161" y="495605"/>
                </a:lnTo>
                <a:lnTo>
                  <a:pt x="2049891" y="503305"/>
                </a:lnTo>
                <a:lnTo>
                  <a:pt x="2052394" y="511685"/>
                </a:lnTo>
                <a:lnTo>
                  <a:pt x="2054214" y="519838"/>
                </a:lnTo>
                <a:lnTo>
                  <a:pt x="2055580" y="528218"/>
                </a:lnTo>
                <a:lnTo>
                  <a:pt x="2056717" y="536598"/>
                </a:lnTo>
                <a:lnTo>
                  <a:pt x="2057172" y="545431"/>
                </a:lnTo>
                <a:lnTo>
                  <a:pt x="2057400" y="553811"/>
                </a:lnTo>
                <a:lnTo>
                  <a:pt x="2057172" y="562644"/>
                </a:lnTo>
                <a:lnTo>
                  <a:pt x="2056717" y="571476"/>
                </a:lnTo>
                <a:lnTo>
                  <a:pt x="2055580" y="579856"/>
                </a:lnTo>
                <a:lnTo>
                  <a:pt x="2054214" y="588010"/>
                </a:lnTo>
                <a:lnTo>
                  <a:pt x="2052394" y="596390"/>
                </a:lnTo>
                <a:lnTo>
                  <a:pt x="2049891" y="604543"/>
                </a:lnTo>
                <a:lnTo>
                  <a:pt x="2047161" y="612243"/>
                </a:lnTo>
                <a:lnTo>
                  <a:pt x="2043975" y="619944"/>
                </a:lnTo>
                <a:lnTo>
                  <a:pt x="2040562" y="627418"/>
                </a:lnTo>
                <a:lnTo>
                  <a:pt x="2036921" y="634892"/>
                </a:lnTo>
                <a:lnTo>
                  <a:pt x="2032825" y="642139"/>
                </a:lnTo>
                <a:lnTo>
                  <a:pt x="2028502" y="648934"/>
                </a:lnTo>
                <a:lnTo>
                  <a:pt x="2023496" y="655502"/>
                </a:lnTo>
                <a:lnTo>
                  <a:pt x="2018718" y="662070"/>
                </a:lnTo>
                <a:lnTo>
                  <a:pt x="2013257" y="668185"/>
                </a:lnTo>
                <a:lnTo>
                  <a:pt x="2007568" y="674073"/>
                </a:lnTo>
                <a:lnTo>
                  <a:pt x="2001652" y="679736"/>
                </a:lnTo>
                <a:lnTo>
                  <a:pt x="1995281" y="685171"/>
                </a:lnTo>
                <a:lnTo>
                  <a:pt x="1988910" y="690154"/>
                </a:lnTo>
                <a:lnTo>
                  <a:pt x="1982084" y="694683"/>
                </a:lnTo>
                <a:lnTo>
                  <a:pt x="1975485" y="699440"/>
                </a:lnTo>
                <a:lnTo>
                  <a:pt x="1968204" y="703516"/>
                </a:lnTo>
                <a:lnTo>
                  <a:pt x="1960922" y="707140"/>
                </a:lnTo>
                <a:lnTo>
                  <a:pt x="1953186" y="710537"/>
                </a:lnTo>
                <a:lnTo>
                  <a:pt x="1945449" y="713482"/>
                </a:lnTo>
                <a:lnTo>
                  <a:pt x="1937713" y="716199"/>
                </a:lnTo>
                <a:lnTo>
                  <a:pt x="1929294" y="718464"/>
                </a:lnTo>
                <a:lnTo>
                  <a:pt x="1921102" y="720503"/>
                </a:lnTo>
                <a:lnTo>
                  <a:pt x="1912911" y="722088"/>
                </a:lnTo>
                <a:lnTo>
                  <a:pt x="1904264" y="722994"/>
                </a:lnTo>
                <a:lnTo>
                  <a:pt x="1895390" y="723673"/>
                </a:lnTo>
                <a:lnTo>
                  <a:pt x="1886971" y="723900"/>
                </a:lnTo>
                <a:lnTo>
                  <a:pt x="1878097" y="723673"/>
                </a:lnTo>
                <a:lnTo>
                  <a:pt x="1869223" y="722994"/>
                </a:lnTo>
                <a:lnTo>
                  <a:pt x="1860804" y="722088"/>
                </a:lnTo>
                <a:lnTo>
                  <a:pt x="1852612" y="720503"/>
                </a:lnTo>
                <a:lnTo>
                  <a:pt x="1844193" y="718464"/>
                </a:lnTo>
                <a:lnTo>
                  <a:pt x="1836002" y="716199"/>
                </a:lnTo>
                <a:lnTo>
                  <a:pt x="1828265" y="713482"/>
                </a:lnTo>
                <a:lnTo>
                  <a:pt x="1820529" y="710537"/>
                </a:lnTo>
                <a:lnTo>
                  <a:pt x="1812565" y="707140"/>
                </a:lnTo>
                <a:lnTo>
                  <a:pt x="1805511" y="703516"/>
                </a:lnTo>
                <a:lnTo>
                  <a:pt x="1798230" y="699440"/>
                </a:lnTo>
                <a:lnTo>
                  <a:pt x="1791404" y="694683"/>
                </a:lnTo>
                <a:lnTo>
                  <a:pt x="1784805" y="690154"/>
                </a:lnTo>
                <a:lnTo>
                  <a:pt x="1778206" y="685171"/>
                </a:lnTo>
                <a:lnTo>
                  <a:pt x="1772063" y="679736"/>
                </a:lnTo>
                <a:lnTo>
                  <a:pt x="1766146" y="674073"/>
                </a:lnTo>
                <a:lnTo>
                  <a:pt x="1760458" y="668185"/>
                </a:lnTo>
                <a:lnTo>
                  <a:pt x="1754997" y="662070"/>
                </a:lnTo>
                <a:lnTo>
                  <a:pt x="1749991" y="655502"/>
                </a:lnTo>
                <a:lnTo>
                  <a:pt x="1745213" y="648934"/>
                </a:lnTo>
                <a:lnTo>
                  <a:pt x="1740662" y="642139"/>
                </a:lnTo>
                <a:lnTo>
                  <a:pt x="1736566" y="634892"/>
                </a:lnTo>
                <a:lnTo>
                  <a:pt x="1732925" y="627418"/>
                </a:lnTo>
                <a:lnTo>
                  <a:pt x="1729512" y="619944"/>
                </a:lnTo>
                <a:lnTo>
                  <a:pt x="1726554" y="612243"/>
                </a:lnTo>
                <a:lnTo>
                  <a:pt x="1723596" y="604543"/>
                </a:lnTo>
                <a:lnTo>
                  <a:pt x="1721548" y="596390"/>
                </a:lnTo>
                <a:lnTo>
                  <a:pt x="1719500" y="588010"/>
                </a:lnTo>
                <a:lnTo>
                  <a:pt x="1717908" y="579856"/>
                </a:lnTo>
                <a:lnTo>
                  <a:pt x="1716997" y="571476"/>
                </a:lnTo>
                <a:lnTo>
                  <a:pt x="1716315" y="562644"/>
                </a:lnTo>
                <a:lnTo>
                  <a:pt x="1716087" y="553811"/>
                </a:lnTo>
                <a:lnTo>
                  <a:pt x="1716315" y="545431"/>
                </a:lnTo>
                <a:lnTo>
                  <a:pt x="1716997" y="536598"/>
                </a:lnTo>
                <a:lnTo>
                  <a:pt x="1717908" y="528218"/>
                </a:lnTo>
                <a:lnTo>
                  <a:pt x="1719500" y="519838"/>
                </a:lnTo>
                <a:lnTo>
                  <a:pt x="1721548" y="511685"/>
                </a:lnTo>
                <a:lnTo>
                  <a:pt x="1723596" y="503305"/>
                </a:lnTo>
                <a:lnTo>
                  <a:pt x="1726554" y="495605"/>
                </a:lnTo>
                <a:lnTo>
                  <a:pt x="1729512" y="487904"/>
                </a:lnTo>
                <a:lnTo>
                  <a:pt x="1732925" y="480430"/>
                </a:lnTo>
                <a:lnTo>
                  <a:pt x="1736566" y="472956"/>
                </a:lnTo>
                <a:lnTo>
                  <a:pt x="1740662" y="465709"/>
                </a:lnTo>
                <a:lnTo>
                  <a:pt x="1745213" y="459141"/>
                </a:lnTo>
                <a:lnTo>
                  <a:pt x="1749991" y="452346"/>
                </a:lnTo>
                <a:lnTo>
                  <a:pt x="1754997" y="446005"/>
                </a:lnTo>
                <a:lnTo>
                  <a:pt x="1760458" y="439890"/>
                </a:lnTo>
                <a:lnTo>
                  <a:pt x="1766146" y="433775"/>
                </a:lnTo>
                <a:lnTo>
                  <a:pt x="1772063" y="428113"/>
                </a:lnTo>
                <a:lnTo>
                  <a:pt x="1778206" y="422677"/>
                </a:lnTo>
                <a:lnTo>
                  <a:pt x="1784805" y="417921"/>
                </a:lnTo>
                <a:lnTo>
                  <a:pt x="1791404" y="412938"/>
                </a:lnTo>
                <a:lnTo>
                  <a:pt x="1798230" y="408635"/>
                </a:lnTo>
                <a:lnTo>
                  <a:pt x="1805511" y="404558"/>
                </a:lnTo>
                <a:lnTo>
                  <a:pt x="1812565" y="400935"/>
                </a:lnTo>
                <a:lnTo>
                  <a:pt x="1820529" y="397537"/>
                </a:lnTo>
                <a:lnTo>
                  <a:pt x="1828265" y="394367"/>
                </a:lnTo>
                <a:lnTo>
                  <a:pt x="1836002" y="391649"/>
                </a:lnTo>
                <a:lnTo>
                  <a:pt x="1844193" y="389610"/>
                </a:lnTo>
                <a:lnTo>
                  <a:pt x="1852612" y="387572"/>
                </a:lnTo>
                <a:lnTo>
                  <a:pt x="1860804" y="385987"/>
                </a:lnTo>
                <a:lnTo>
                  <a:pt x="1869223" y="384854"/>
                </a:lnTo>
                <a:lnTo>
                  <a:pt x="1878097" y="384401"/>
                </a:lnTo>
                <a:lnTo>
                  <a:pt x="1886971" y="384175"/>
                </a:lnTo>
                <a:close/>
                <a:moveTo>
                  <a:pt x="1493053" y="58920"/>
                </a:moveTo>
                <a:lnTo>
                  <a:pt x="1493053" y="71384"/>
                </a:lnTo>
                <a:lnTo>
                  <a:pt x="1486255" y="72064"/>
                </a:lnTo>
                <a:lnTo>
                  <a:pt x="1480136" y="72970"/>
                </a:lnTo>
                <a:lnTo>
                  <a:pt x="1474471" y="74103"/>
                </a:lnTo>
                <a:lnTo>
                  <a:pt x="1469032" y="75463"/>
                </a:lnTo>
                <a:lnTo>
                  <a:pt x="1464046" y="77276"/>
                </a:lnTo>
                <a:lnTo>
                  <a:pt x="1459741" y="79089"/>
                </a:lnTo>
                <a:lnTo>
                  <a:pt x="1455661" y="81128"/>
                </a:lnTo>
                <a:lnTo>
                  <a:pt x="1452036" y="83621"/>
                </a:lnTo>
                <a:lnTo>
                  <a:pt x="1448863" y="86341"/>
                </a:lnTo>
                <a:lnTo>
                  <a:pt x="1446144" y="89060"/>
                </a:lnTo>
                <a:lnTo>
                  <a:pt x="1443877" y="92233"/>
                </a:lnTo>
                <a:lnTo>
                  <a:pt x="1441611" y="95632"/>
                </a:lnTo>
                <a:lnTo>
                  <a:pt x="1440252" y="99258"/>
                </a:lnTo>
                <a:lnTo>
                  <a:pt x="1439118" y="102657"/>
                </a:lnTo>
                <a:lnTo>
                  <a:pt x="1438665" y="106963"/>
                </a:lnTo>
                <a:lnTo>
                  <a:pt x="1438439" y="111042"/>
                </a:lnTo>
                <a:lnTo>
                  <a:pt x="1438439" y="113988"/>
                </a:lnTo>
                <a:lnTo>
                  <a:pt x="1438665" y="116934"/>
                </a:lnTo>
                <a:lnTo>
                  <a:pt x="1439118" y="119880"/>
                </a:lnTo>
                <a:lnTo>
                  <a:pt x="1439798" y="122599"/>
                </a:lnTo>
                <a:lnTo>
                  <a:pt x="1440931" y="125092"/>
                </a:lnTo>
                <a:lnTo>
                  <a:pt x="1442064" y="127812"/>
                </a:lnTo>
                <a:lnTo>
                  <a:pt x="1443198" y="130304"/>
                </a:lnTo>
                <a:lnTo>
                  <a:pt x="1444784" y="132797"/>
                </a:lnTo>
                <a:lnTo>
                  <a:pt x="1448183" y="137329"/>
                </a:lnTo>
                <a:lnTo>
                  <a:pt x="1451809" y="141409"/>
                </a:lnTo>
                <a:lnTo>
                  <a:pt x="1455888" y="144808"/>
                </a:lnTo>
                <a:lnTo>
                  <a:pt x="1460194" y="147527"/>
                </a:lnTo>
                <a:lnTo>
                  <a:pt x="1465633" y="150700"/>
                </a:lnTo>
                <a:lnTo>
                  <a:pt x="1472884" y="154552"/>
                </a:lnTo>
                <a:lnTo>
                  <a:pt x="1482402" y="158858"/>
                </a:lnTo>
                <a:lnTo>
                  <a:pt x="1493733" y="164070"/>
                </a:lnTo>
                <a:lnTo>
                  <a:pt x="1500532" y="167469"/>
                </a:lnTo>
                <a:lnTo>
                  <a:pt x="1503024" y="169056"/>
                </a:lnTo>
                <a:lnTo>
                  <a:pt x="1505291" y="170642"/>
                </a:lnTo>
                <a:lnTo>
                  <a:pt x="1507330" y="172002"/>
                </a:lnTo>
                <a:lnTo>
                  <a:pt x="1508916" y="173588"/>
                </a:lnTo>
                <a:lnTo>
                  <a:pt x="1510276" y="175174"/>
                </a:lnTo>
                <a:lnTo>
                  <a:pt x="1510956" y="176534"/>
                </a:lnTo>
                <a:lnTo>
                  <a:pt x="1512089" y="179707"/>
                </a:lnTo>
                <a:lnTo>
                  <a:pt x="1512769" y="184012"/>
                </a:lnTo>
                <a:lnTo>
                  <a:pt x="1513449" y="189451"/>
                </a:lnTo>
                <a:lnTo>
                  <a:pt x="1513675" y="195343"/>
                </a:lnTo>
                <a:lnTo>
                  <a:pt x="1513449" y="197836"/>
                </a:lnTo>
                <a:lnTo>
                  <a:pt x="1512769" y="199876"/>
                </a:lnTo>
                <a:lnTo>
                  <a:pt x="1512089" y="201689"/>
                </a:lnTo>
                <a:lnTo>
                  <a:pt x="1510956" y="203275"/>
                </a:lnTo>
                <a:lnTo>
                  <a:pt x="1509596" y="204181"/>
                </a:lnTo>
                <a:lnTo>
                  <a:pt x="1507783" y="205314"/>
                </a:lnTo>
                <a:lnTo>
                  <a:pt x="1505291" y="205768"/>
                </a:lnTo>
                <a:lnTo>
                  <a:pt x="1502798" y="205768"/>
                </a:lnTo>
                <a:lnTo>
                  <a:pt x="1499852" y="205541"/>
                </a:lnTo>
                <a:lnTo>
                  <a:pt x="1498719" y="205314"/>
                </a:lnTo>
                <a:lnTo>
                  <a:pt x="1497586" y="204861"/>
                </a:lnTo>
                <a:lnTo>
                  <a:pt x="1496679" y="204181"/>
                </a:lnTo>
                <a:lnTo>
                  <a:pt x="1495773" y="203728"/>
                </a:lnTo>
                <a:lnTo>
                  <a:pt x="1495319" y="203048"/>
                </a:lnTo>
                <a:lnTo>
                  <a:pt x="1494866" y="201915"/>
                </a:lnTo>
                <a:lnTo>
                  <a:pt x="1493960" y="199422"/>
                </a:lnTo>
                <a:lnTo>
                  <a:pt x="1493506" y="195343"/>
                </a:lnTo>
                <a:lnTo>
                  <a:pt x="1493280" y="189678"/>
                </a:lnTo>
                <a:lnTo>
                  <a:pt x="1493053" y="182426"/>
                </a:lnTo>
                <a:lnTo>
                  <a:pt x="1493053" y="172908"/>
                </a:lnTo>
                <a:lnTo>
                  <a:pt x="1439118" y="172908"/>
                </a:lnTo>
                <a:lnTo>
                  <a:pt x="1439118" y="180613"/>
                </a:lnTo>
                <a:lnTo>
                  <a:pt x="1439345" y="186732"/>
                </a:lnTo>
                <a:lnTo>
                  <a:pt x="1440252" y="192624"/>
                </a:lnTo>
                <a:lnTo>
                  <a:pt x="1441385" y="197836"/>
                </a:lnTo>
                <a:lnTo>
                  <a:pt x="1442291" y="200329"/>
                </a:lnTo>
                <a:lnTo>
                  <a:pt x="1443198" y="202822"/>
                </a:lnTo>
                <a:lnTo>
                  <a:pt x="1444331" y="205088"/>
                </a:lnTo>
                <a:lnTo>
                  <a:pt x="1445237" y="207127"/>
                </a:lnTo>
                <a:lnTo>
                  <a:pt x="1446823" y="209167"/>
                </a:lnTo>
                <a:lnTo>
                  <a:pt x="1448183" y="210980"/>
                </a:lnTo>
                <a:lnTo>
                  <a:pt x="1449769" y="212793"/>
                </a:lnTo>
                <a:lnTo>
                  <a:pt x="1451582" y="214379"/>
                </a:lnTo>
                <a:lnTo>
                  <a:pt x="1453395" y="215965"/>
                </a:lnTo>
                <a:lnTo>
                  <a:pt x="1455435" y="217098"/>
                </a:lnTo>
                <a:lnTo>
                  <a:pt x="1459514" y="219818"/>
                </a:lnTo>
                <a:lnTo>
                  <a:pt x="1463593" y="221857"/>
                </a:lnTo>
                <a:lnTo>
                  <a:pt x="1468352" y="223897"/>
                </a:lnTo>
                <a:lnTo>
                  <a:pt x="1472884" y="225483"/>
                </a:lnTo>
                <a:lnTo>
                  <a:pt x="1477643" y="226616"/>
                </a:lnTo>
                <a:lnTo>
                  <a:pt x="1482629" y="227976"/>
                </a:lnTo>
                <a:lnTo>
                  <a:pt x="1487841" y="228656"/>
                </a:lnTo>
                <a:lnTo>
                  <a:pt x="1493053" y="229336"/>
                </a:lnTo>
                <a:lnTo>
                  <a:pt x="1493053" y="244519"/>
                </a:lnTo>
                <a:lnTo>
                  <a:pt x="1517981" y="244519"/>
                </a:lnTo>
                <a:lnTo>
                  <a:pt x="1517981" y="229789"/>
                </a:lnTo>
                <a:lnTo>
                  <a:pt x="1524780" y="228656"/>
                </a:lnTo>
                <a:lnTo>
                  <a:pt x="1530898" y="227749"/>
                </a:lnTo>
                <a:lnTo>
                  <a:pt x="1536790" y="226163"/>
                </a:lnTo>
                <a:lnTo>
                  <a:pt x="1542229" y="224577"/>
                </a:lnTo>
                <a:lnTo>
                  <a:pt x="1547215" y="222537"/>
                </a:lnTo>
                <a:lnTo>
                  <a:pt x="1551747" y="220271"/>
                </a:lnTo>
                <a:lnTo>
                  <a:pt x="1555826" y="218005"/>
                </a:lnTo>
                <a:lnTo>
                  <a:pt x="1559452" y="215059"/>
                </a:lnTo>
                <a:lnTo>
                  <a:pt x="1562851" y="211660"/>
                </a:lnTo>
                <a:lnTo>
                  <a:pt x="1565571" y="208487"/>
                </a:lnTo>
                <a:lnTo>
                  <a:pt x="1568063" y="204861"/>
                </a:lnTo>
                <a:lnTo>
                  <a:pt x="1569876" y="201009"/>
                </a:lnTo>
                <a:lnTo>
                  <a:pt x="1571236" y="196476"/>
                </a:lnTo>
                <a:lnTo>
                  <a:pt x="1572596" y="192171"/>
                </a:lnTo>
                <a:lnTo>
                  <a:pt x="1573049" y="187185"/>
                </a:lnTo>
                <a:lnTo>
                  <a:pt x="1573502" y="182199"/>
                </a:lnTo>
                <a:lnTo>
                  <a:pt x="1573502" y="179027"/>
                </a:lnTo>
                <a:lnTo>
                  <a:pt x="1573049" y="175854"/>
                </a:lnTo>
                <a:lnTo>
                  <a:pt x="1572596" y="172908"/>
                </a:lnTo>
                <a:lnTo>
                  <a:pt x="1572142" y="170189"/>
                </a:lnTo>
                <a:lnTo>
                  <a:pt x="1571236" y="167469"/>
                </a:lnTo>
                <a:lnTo>
                  <a:pt x="1570556" y="164750"/>
                </a:lnTo>
                <a:lnTo>
                  <a:pt x="1569650" y="162484"/>
                </a:lnTo>
                <a:lnTo>
                  <a:pt x="1568290" y="160218"/>
                </a:lnTo>
                <a:lnTo>
                  <a:pt x="1565344" y="156139"/>
                </a:lnTo>
                <a:lnTo>
                  <a:pt x="1562625" y="152513"/>
                </a:lnTo>
                <a:lnTo>
                  <a:pt x="1559225" y="149340"/>
                </a:lnTo>
                <a:lnTo>
                  <a:pt x="1555599" y="146847"/>
                </a:lnTo>
                <a:lnTo>
                  <a:pt x="1551067" y="144355"/>
                </a:lnTo>
                <a:lnTo>
                  <a:pt x="1544722" y="140955"/>
                </a:lnTo>
                <a:lnTo>
                  <a:pt x="1537017" y="137329"/>
                </a:lnTo>
                <a:lnTo>
                  <a:pt x="1527499" y="132797"/>
                </a:lnTo>
                <a:lnTo>
                  <a:pt x="1516621" y="128038"/>
                </a:lnTo>
                <a:lnTo>
                  <a:pt x="1508237" y="124186"/>
                </a:lnTo>
                <a:lnTo>
                  <a:pt x="1502344" y="120786"/>
                </a:lnTo>
                <a:lnTo>
                  <a:pt x="1498719" y="118747"/>
                </a:lnTo>
                <a:lnTo>
                  <a:pt x="1497359" y="117614"/>
                </a:lnTo>
                <a:lnTo>
                  <a:pt x="1496452" y="116481"/>
                </a:lnTo>
                <a:lnTo>
                  <a:pt x="1495319" y="115121"/>
                </a:lnTo>
                <a:lnTo>
                  <a:pt x="1494866" y="113535"/>
                </a:lnTo>
                <a:lnTo>
                  <a:pt x="1493960" y="111948"/>
                </a:lnTo>
                <a:lnTo>
                  <a:pt x="1493733" y="109909"/>
                </a:lnTo>
                <a:lnTo>
                  <a:pt x="1493506" y="107869"/>
                </a:lnTo>
                <a:lnTo>
                  <a:pt x="1493506" y="105830"/>
                </a:lnTo>
                <a:lnTo>
                  <a:pt x="1493506" y="103337"/>
                </a:lnTo>
                <a:lnTo>
                  <a:pt x="1493960" y="100844"/>
                </a:lnTo>
                <a:lnTo>
                  <a:pt x="1494866" y="99258"/>
                </a:lnTo>
                <a:lnTo>
                  <a:pt x="1495773" y="97672"/>
                </a:lnTo>
                <a:lnTo>
                  <a:pt x="1497359" y="96312"/>
                </a:lnTo>
                <a:lnTo>
                  <a:pt x="1498945" y="95632"/>
                </a:lnTo>
                <a:lnTo>
                  <a:pt x="1500985" y="94952"/>
                </a:lnTo>
                <a:lnTo>
                  <a:pt x="1503251" y="94725"/>
                </a:lnTo>
                <a:lnTo>
                  <a:pt x="1506197" y="94952"/>
                </a:lnTo>
                <a:lnTo>
                  <a:pt x="1508463" y="95632"/>
                </a:lnTo>
                <a:lnTo>
                  <a:pt x="1510049" y="96538"/>
                </a:lnTo>
                <a:lnTo>
                  <a:pt x="1510729" y="96992"/>
                </a:lnTo>
                <a:lnTo>
                  <a:pt x="1511409" y="97898"/>
                </a:lnTo>
                <a:lnTo>
                  <a:pt x="1512089" y="99938"/>
                </a:lnTo>
                <a:lnTo>
                  <a:pt x="1512769" y="103110"/>
                </a:lnTo>
                <a:lnTo>
                  <a:pt x="1512995" y="106963"/>
                </a:lnTo>
                <a:lnTo>
                  <a:pt x="1512995" y="111495"/>
                </a:lnTo>
                <a:lnTo>
                  <a:pt x="1512995" y="118067"/>
                </a:lnTo>
                <a:lnTo>
                  <a:pt x="1567157" y="118067"/>
                </a:lnTo>
                <a:lnTo>
                  <a:pt x="1567383" y="113535"/>
                </a:lnTo>
                <a:lnTo>
                  <a:pt x="1567837" y="110815"/>
                </a:lnTo>
                <a:lnTo>
                  <a:pt x="1567383" y="106283"/>
                </a:lnTo>
                <a:lnTo>
                  <a:pt x="1566930" y="102430"/>
                </a:lnTo>
                <a:lnTo>
                  <a:pt x="1566024" y="98578"/>
                </a:lnTo>
                <a:lnTo>
                  <a:pt x="1564664" y="95179"/>
                </a:lnTo>
                <a:lnTo>
                  <a:pt x="1562851" y="92006"/>
                </a:lnTo>
                <a:lnTo>
                  <a:pt x="1560812" y="88833"/>
                </a:lnTo>
                <a:lnTo>
                  <a:pt x="1558092" y="86114"/>
                </a:lnTo>
                <a:lnTo>
                  <a:pt x="1555373" y="83395"/>
                </a:lnTo>
                <a:lnTo>
                  <a:pt x="1551974" y="81128"/>
                </a:lnTo>
                <a:lnTo>
                  <a:pt x="1548121" y="79089"/>
                </a:lnTo>
                <a:lnTo>
                  <a:pt x="1544269" y="77276"/>
                </a:lnTo>
                <a:lnTo>
                  <a:pt x="1539736" y="75463"/>
                </a:lnTo>
                <a:lnTo>
                  <a:pt x="1534751" y="74103"/>
                </a:lnTo>
                <a:lnTo>
                  <a:pt x="1529538" y="72970"/>
                </a:lnTo>
                <a:lnTo>
                  <a:pt x="1523873" y="72064"/>
                </a:lnTo>
                <a:lnTo>
                  <a:pt x="1517981" y="71384"/>
                </a:lnTo>
                <a:lnTo>
                  <a:pt x="1517981" y="58920"/>
                </a:lnTo>
                <a:lnTo>
                  <a:pt x="1493053" y="58920"/>
                </a:lnTo>
                <a:close/>
                <a:moveTo>
                  <a:pt x="1505970" y="0"/>
                </a:moveTo>
                <a:lnTo>
                  <a:pt x="1513675" y="226"/>
                </a:lnTo>
                <a:lnTo>
                  <a:pt x="1521380" y="680"/>
                </a:lnTo>
                <a:lnTo>
                  <a:pt x="1528859" y="1813"/>
                </a:lnTo>
                <a:lnTo>
                  <a:pt x="1536337" y="2946"/>
                </a:lnTo>
                <a:lnTo>
                  <a:pt x="1543815" y="4759"/>
                </a:lnTo>
                <a:lnTo>
                  <a:pt x="1551067" y="6798"/>
                </a:lnTo>
                <a:lnTo>
                  <a:pt x="1557866" y="9291"/>
                </a:lnTo>
                <a:lnTo>
                  <a:pt x="1564891" y="11784"/>
                </a:lnTo>
                <a:lnTo>
                  <a:pt x="1571689" y="14956"/>
                </a:lnTo>
                <a:lnTo>
                  <a:pt x="1578034" y="18129"/>
                </a:lnTo>
                <a:lnTo>
                  <a:pt x="1584380" y="21755"/>
                </a:lnTo>
                <a:lnTo>
                  <a:pt x="1590725" y="26061"/>
                </a:lnTo>
                <a:lnTo>
                  <a:pt x="1596617" y="30140"/>
                </a:lnTo>
                <a:lnTo>
                  <a:pt x="1602282" y="34445"/>
                </a:lnTo>
                <a:lnTo>
                  <a:pt x="1607948" y="39431"/>
                </a:lnTo>
                <a:lnTo>
                  <a:pt x="1613160" y="44190"/>
                </a:lnTo>
                <a:lnTo>
                  <a:pt x="1618146" y="49629"/>
                </a:lnTo>
                <a:lnTo>
                  <a:pt x="1622905" y="55068"/>
                </a:lnTo>
                <a:lnTo>
                  <a:pt x="1627437" y="60960"/>
                </a:lnTo>
                <a:lnTo>
                  <a:pt x="1631743" y="66852"/>
                </a:lnTo>
                <a:lnTo>
                  <a:pt x="1635595" y="72970"/>
                </a:lnTo>
                <a:lnTo>
                  <a:pt x="1639221" y="79316"/>
                </a:lnTo>
                <a:lnTo>
                  <a:pt x="1642394" y="85661"/>
                </a:lnTo>
                <a:lnTo>
                  <a:pt x="1645566" y="92686"/>
                </a:lnTo>
                <a:lnTo>
                  <a:pt x="1648512" y="99484"/>
                </a:lnTo>
                <a:lnTo>
                  <a:pt x="1650778" y="106736"/>
                </a:lnTo>
                <a:lnTo>
                  <a:pt x="1652818" y="113761"/>
                </a:lnTo>
                <a:lnTo>
                  <a:pt x="1654404" y="121013"/>
                </a:lnTo>
                <a:lnTo>
                  <a:pt x="1655991" y="128491"/>
                </a:lnTo>
                <a:lnTo>
                  <a:pt x="1656670" y="135970"/>
                </a:lnTo>
                <a:lnTo>
                  <a:pt x="1657350" y="143675"/>
                </a:lnTo>
                <a:lnTo>
                  <a:pt x="1657350" y="151833"/>
                </a:lnTo>
                <a:lnTo>
                  <a:pt x="1657350" y="159538"/>
                </a:lnTo>
                <a:lnTo>
                  <a:pt x="1656670" y="167243"/>
                </a:lnTo>
                <a:lnTo>
                  <a:pt x="1655991" y="174721"/>
                </a:lnTo>
                <a:lnTo>
                  <a:pt x="1654404" y="182199"/>
                </a:lnTo>
                <a:lnTo>
                  <a:pt x="1652818" y="189678"/>
                </a:lnTo>
                <a:lnTo>
                  <a:pt x="1650778" y="196703"/>
                </a:lnTo>
                <a:lnTo>
                  <a:pt x="1648512" y="203728"/>
                </a:lnTo>
                <a:lnTo>
                  <a:pt x="1645566" y="210753"/>
                </a:lnTo>
                <a:lnTo>
                  <a:pt x="1642394" y="217325"/>
                </a:lnTo>
                <a:lnTo>
                  <a:pt x="1639221" y="223897"/>
                </a:lnTo>
                <a:lnTo>
                  <a:pt x="1635595" y="230242"/>
                </a:lnTo>
                <a:lnTo>
                  <a:pt x="1631743" y="236587"/>
                </a:lnTo>
                <a:lnTo>
                  <a:pt x="1627437" y="242480"/>
                </a:lnTo>
                <a:lnTo>
                  <a:pt x="1622905" y="248145"/>
                </a:lnTo>
                <a:lnTo>
                  <a:pt x="1618146" y="253584"/>
                </a:lnTo>
                <a:lnTo>
                  <a:pt x="1613160" y="259023"/>
                </a:lnTo>
                <a:lnTo>
                  <a:pt x="1607948" y="263781"/>
                </a:lnTo>
                <a:lnTo>
                  <a:pt x="1602282" y="268767"/>
                </a:lnTo>
                <a:lnTo>
                  <a:pt x="1596617" y="273073"/>
                </a:lnTo>
                <a:lnTo>
                  <a:pt x="1590725" y="277378"/>
                </a:lnTo>
                <a:lnTo>
                  <a:pt x="1584380" y="281231"/>
                </a:lnTo>
                <a:lnTo>
                  <a:pt x="1578034" y="284857"/>
                </a:lnTo>
                <a:lnTo>
                  <a:pt x="1571689" y="288256"/>
                </a:lnTo>
                <a:lnTo>
                  <a:pt x="1564891" y="291429"/>
                </a:lnTo>
                <a:lnTo>
                  <a:pt x="1557866" y="293921"/>
                </a:lnTo>
                <a:lnTo>
                  <a:pt x="1551067" y="296641"/>
                </a:lnTo>
                <a:lnTo>
                  <a:pt x="1543815" y="298454"/>
                </a:lnTo>
                <a:lnTo>
                  <a:pt x="1536337" y="300040"/>
                </a:lnTo>
                <a:lnTo>
                  <a:pt x="1528859" y="301400"/>
                </a:lnTo>
                <a:lnTo>
                  <a:pt x="1521380" y="302533"/>
                </a:lnTo>
                <a:lnTo>
                  <a:pt x="1513675" y="302986"/>
                </a:lnTo>
                <a:lnTo>
                  <a:pt x="1505970" y="303213"/>
                </a:lnTo>
                <a:lnTo>
                  <a:pt x="1498265" y="302986"/>
                </a:lnTo>
                <a:lnTo>
                  <a:pt x="1490334" y="302533"/>
                </a:lnTo>
                <a:lnTo>
                  <a:pt x="1482629" y="301400"/>
                </a:lnTo>
                <a:lnTo>
                  <a:pt x="1475151" y="300040"/>
                </a:lnTo>
                <a:lnTo>
                  <a:pt x="1467899" y="298454"/>
                </a:lnTo>
                <a:lnTo>
                  <a:pt x="1460874" y="296641"/>
                </a:lnTo>
                <a:lnTo>
                  <a:pt x="1453849" y="293921"/>
                </a:lnTo>
                <a:lnTo>
                  <a:pt x="1446823" y="291429"/>
                </a:lnTo>
                <a:lnTo>
                  <a:pt x="1440252" y="288256"/>
                </a:lnTo>
                <a:lnTo>
                  <a:pt x="1433453" y="284857"/>
                </a:lnTo>
                <a:lnTo>
                  <a:pt x="1427334" y="281231"/>
                </a:lnTo>
                <a:lnTo>
                  <a:pt x="1420989" y="277378"/>
                </a:lnTo>
                <a:lnTo>
                  <a:pt x="1415097" y="273073"/>
                </a:lnTo>
                <a:lnTo>
                  <a:pt x="1409432" y="268767"/>
                </a:lnTo>
                <a:lnTo>
                  <a:pt x="1403766" y="263781"/>
                </a:lnTo>
                <a:lnTo>
                  <a:pt x="1398781" y="259023"/>
                </a:lnTo>
                <a:lnTo>
                  <a:pt x="1393569" y="253584"/>
                </a:lnTo>
                <a:lnTo>
                  <a:pt x="1388810" y="248145"/>
                </a:lnTo>
                <a:lnTo>
                  <a:pt x="1384277" y="242480"/>
                </a:lnTo>
                <a:lnTo>
                  <a:pt x="1380198" y="236587"/>
                </a:lnTo>
                <a:lnTo>
                  <a:pt x="1376346" y="230242"/>
                </a:lnTo>
                <a:lnTo>
                  <a:pt x="1372267" y="223897"/>
                </a:lnTo>
                <a:lnTo>
                  <a:pt x="1369094" y="217325"/>
                </a:lnTo>
                <a:lnTo>
                  <a:pt x="1366148" y="210753"/>
                </a:lnTo>
                <a:lnTo>
                  <a:pt x="1363429" y="203728"/>
                </a:lnTo>
                <a:lnTo>
                  <a:pt x="1360936" y="196703"/>
                </a:lnTo>
                <a:lnTo>
                  <a:pt x="1358896" y="189678"/>
                </a:lnTo>
                <a:lnTo>
                  <a:pt x="1357083" y="182199"/>
                </a:lnTo>
                <a:lnTo>
                  <a:pt x="1355950" y="174721"/>
                </a:lnTo>
                <a:lnTo>
                  <a:pt x="1354817" y="167243"/>
                </a:lnTo>
                <a:lnTo>
                  <a:pt x="1354364" y="159538"/>
                </a:lnTo>
                <a:lnTo>
                  <a:pt x="1354137" y="151833"/>
                </a:lnTo>
                <a:lnTo>
                  <a:pt x="1354364" y="143675"/>
                </a:lnTo>
                <a:lnTo>
                  <a:pt x="1354817" y="135970"/>
                </a:lnTo>
                <a:lnTo>
                  <a:pt x="1355950" y="128491"/>
                </a:lnTo>
                <a:lnTo>
                  <a:pt x="1357083" y="121013"/>
                </a:lnTo>
                <a:lnTo>
                  <a:pt x="1358896" y="113761"/>
                </a:lnTo>
                <a:lnTo>
                  <a:pt x="1360936" y="106736"/>
                </a:lnTo>
                <a:lnTo>
                  <a:pt x="1363429" y="99484"/>
                </a:lnTo>
                <a:lnTo>
                  <a:pt x="1366148" y="92686"/>
                </a:lnTo>
                <a:lnTo>
                  <a:pt x="1369094" y="85661"/>
                </a:lnTo>
                <a:lnTo>
                  <a:pt x="1372267" y="79316"/>
                </a:lnTo>
                <a:lnTo>
                  <a:pt x="1376346" y="72970"/>
                </a:lnTo>
                <a:lnTo>
                  <a:pt x="1380198" y="66852"/>
                </a:lnTo>
                <a:lnTo>
                  <a:pt x="1384277" y="60960"/>
                </a:lnTo>
                <a:lnTo>
                  <a:pt x="1388810" y="55068"/>
                </a:lnTo>
                <a:lnTo>
                  <a:pt x="1393569" y="49629"/>
                </a:lnTo>
                <a:lnTo>
                  <a:pt x="1398781" y="44190"/>
                </a:lnTo>
                <a:lnTo>
                  <a:pt x="1403766" y="39431"/>
                </a:lnTo>
                <a:lnTo>
                  <a:pt x="1409432" y="34445"/>
                </a:lnTo>
                <a:lnTo>
                  <a:pt x="1415097" y="30140"/>
                </a:lnTo>
                <a:lnTo>
                  <a:pt x="1420989" y="26061"/>
                </a:lnTo>
                <a:lnTo>
                  <a:pt x="1427334" y="21755"/>
                </a:lnTo>
                <a:lnTo>
                  <a:pt x="1433453" y="18129"/>
                </a:lnTo>
                <a:lnTo>
                  <a:pt x="1440252" y="14956"/>
                </a:lnTo>
                <a:lnTo>
                  <a:pt x="1446823" y="11784"/>
                </a:lnTo>
                <a:lnTo>
                  <a:pt x="1453849" y="9291"/>
                </a:lnTo>
                <a:lnTo>
                  <a:pt x="1460874" y="6798"/>
                </a:lnTo>
                <a:lnTo>
                  <a:pt x="1467899" y="4759"/>
                </a:lnTo>
                <a:lnTo>
                  <a:pt x="1475151" y="2946"/>
                </a:lnTo>
                <a:lnTo>
                  <a:pt x="1482629" y="1813"/>
                </a:lnTo>
                <a:lnTo>
                  <a:pt x="1490334" y="680"/>
                </a:lnTo>
                <a:lnTo>
                  <a:pt x="1498265" y="226"/>
                </a:lnTo>
                <a:lnTo>
                  <a:pt x="1505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 flipH="1">
            <a:off x="7042498" y="2941091"/>
            <a:ext cx="637678" cy="1879698"/>
            <a:chOff x="6375498" y="2941091"/>
            <a:chExt cx="637678" cy="1879698"/>
          </a:xfrm>
        </p:grpSpPr>
        <p:cxnSp>
          <p:nvCxnSpPr>
            <p:cNvPr id="62" name="MH_Other_6"/>
            <p:cNvCxnSpPr/>
            <p:nvPr>
              <p:custDataLst>
                <p:tags r:id="rId9"/>
              </p:custDataLst>
            </p:nvPr>
          </p:nvCxnSpPr>
          <p:spPr>
            <a:xfrm>
              <a:off x="6403422" y="2941091"/>
              <a:ext cx="605705" cy="50531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MH_Other_7"/>
            <p:cNvCxnSpPr/>
            <p:nvPr>
              <p:custDataLst>
                <p:tags r:id="rId10"/>
              </p:custDataLst>
            </p:nvPr>
          </p:nvCxnSpPr>
          <p:spPr>
            <a:xfrm flipV="1">
              <a:off x="6375498" y="4290973"/>
              <a:ext cx="637678" cy="529816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383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研究思路与方法</a:t>
            </a:r>
          </a:p>
        </p:txBody>
      </p:sp>
      <p:sp>
        <p:nvSpPr>
          <p:cNvPr id="50" name="矩形 49"/>
          <p:cNvSpPr/>
          <p:nvPr/>
        </p:nvSpPr>
        <p:spPr>
          <a:xfrm>
            <a:off x="2063552" y="4130974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59402" y="3068434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98178" y="2017053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614602" y="2017053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226216" y="3068434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352968" y="4130974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76828" y="2839546"/>
            <a:ext cx="2201356" cy="3453169"/>
            <a:chOff x="4976828" y="2839546"/>
            <a:chExt cx="2201356" cy="3453169"/>
          </a:xfrm>
        </p:grpSpPr>
        <p:grpSp>
          <p:nvGrpSpPr>
            <p:cNvPr id="4" name="组合 3"/>
            <p:cNvGrpSpPr/>
            <p:nvPr/>
          </p:nvGrpSpPr>
          <p:grpSpPr>
            <a:xfrm>
              <a:off x="4976828" y="2839546"/>
              <a:ext cx="2201356" cy="3083837"/>
              <a:chOff x="5052698" y="2660650"/>
              <a:chExt cx="1883405" cy="2638425"/>
            </a:xfrm>
          </p:grpSpPr>
          <p:sp>
            <p:nvSpPr>
              <p:cNvPr id="26" name="MH_Other_1"/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375275" y="2881314"/>
                <a:ext cx="1238250" cy="1768475"/>
              </a:xfrm>
              <a:custGeom>
                <a:avLst/>
                <a:gdLst>
                  <a:gd name="T0" fmla="*/ 2147483646 w 585788"/>
                  <a:gd name="T1" fmla="*/ 0 h 835990"/>
                  <a:gd name="T2" fmla="*/ 2147483646 w 585788"/>
                  <a:gd name="T3" fmla="*/ 2147483646 h 835990"/>
                  <a:gd name="T4" fmla="*/ 2147483646 w 585788"/>
                  <a:gd name="T5" fmla="*/ 2147483646 h 835990"/>
                  <a:gd name="T6" fmla="*/ 2147483646 w 585788"/>
                  <a:gd name="T7" fmla="*/ 2147483646 h 835990"/>
                  <a:gd name="T8" fmla="*/ 2147483646 w 585788"/>
                  <a:gd name="T9" fmla="*/ 2147483646 h 835990"/>
                  <a:gd name="T10" fmla="*/ 2147483646 w 585788"/>
                  <a:gd name="T11" fmla="*/ 2147483646 h 835990"/>
                  <a:gd name="T12" fmla="*/ 2147483646 w 585788"/>
                  <a:gd name="T13" fmla="*/ 2147483646 h 835990"/>
                  <a:gd name="T14" fmla="*/ 2147483646 w 585788"/>
                  <a:gd name="T15" fmla="*/ 2147483646 h 835990"/>
                  <a:gd name="T16" fmla="*/ 2147483646 w 585788"/>
                  <a:gd name="T17" fmla="*/ 2147483646 h 835990"/>
                  <a:gd name="T18" fmla="*/ 2147483646 w 585788"/>
                  <a:gd name="T19" fmla="*/ 2147483646 h 835990"/>
                  <a:gd name="T20" fmla="*/ 2147483646 w 585788"/>
                  <a:gd name="T21" fmla="*/ 2147483646 h 835990"/>
                  <a:gd name="T22" fmla="*/ 2147483646 w 585788"/>
                  <a:gd name="T23" fmla="*/ 2147483646 h 835990"/>
                  <a:gd name="T24" fmla="*/ 2147483646 w 585788"/>
                  <a:gd name="T25" fmla="*/ 2147483646 h 835990"/>
                  <a:gd name="T26" fmla="*/ 2147483646 w 585788"/>
                  <a:gd name="T27" fmla="*/ 2147483646 h 835990"/>
                  <a:gd name="T28" fmla="*/ 2147483646 w 585788"/>
                  <a:gd name="T29" fmla="*/ 2147483646 h 835990"/>
                  <a:gd name="T30" fmla="*/ 2147483646 w 585788"/>
                  <a:gd name="T31" fmla="*/ 2147483646 h 835990"/>
                  <a:gd name="T32" fmla="*/ 2147483646 w 585788"/>
                  <a:gd name="T33" fmla="*/ 2147483646 h 835990"/>
                  <a:gd name="T34" fmla="*/ 2147483646 w 585788"/>
                  <a:gd name="T35" fmla="*/ 2147483646 h 835990"/>
                  <a:gd name="T36" fmla="*/ 2147483646 w 585788"/>
                  <a:gd name="T37" fmla="*/ 2147483646 h 835990"/>
                  <a:gd name="T38" fmla="*/ 2147483646 w 585788"/>
                  <a:gd name="T39" fmla="*/ 2147483646 h 835990"/>
                  <a:gd name="T40" fmla="*/ 0 w 585788"/>
                  <a:gd name="T41" fmla="*/ 2147483646 h 835990"/>
                  <a:gd name="T42" fmla="*/ 2147483646 w 585788"/>
                  <a:gd name="T43" fmla="*/ 0 h 83599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5788" h="835990">
                    <a:moveTo>
                      <a:pt x="292894" y="0"/>
                    </a:moveTo>
                    <a:cubicBezTo>
                      <a:pt x="454655" y="0"/>
                      <a:pt x="585788" y="130355"/>
                      <a:pt x="585788" y="291155"/>
                    </a:cubicBezTo>
                    <a:cubicBezTo>
                      <a:pt x="585788" y="351455"/>
                      <a:pt x="567348" y="407474"/>
                      <a:pt x="535766" y="453942"/>
                    </a:cubicBezTo>
                    <a:lnTo>
                      <a:pt x="500905" y="495944"/>
                    </a:lnTo>
                    <a:lnTo>
                      <a:pt x="482733" y="523214"/>
                    </a:lnTo>
                    <a:lnTo>
                      <a:pt x="458325" y="566455"/>
                    </a:lnTo>
                    <a:lnTo>
                      <a:pt x="440697" y="615462"/>
                    </a:lnTo>
                    <a:lnTo>
                      <a:pt x="429849" y="675999"/>
                    </a:lnTo>
                    <a:lnTo>
                      <a:pt x="429849" y="775453"/>
                    </a:lnTo>
                    <a:lnTo>
                      <a:pt x="423069" y="824459"/>
                    </a:lnTo>
                    <a:lnTo>
                      <a:pt x="408153" y="835990"/>
                    </a:lnTo>
                    <a:lnTo>
                      <a:pt x="184415" y="835990"/>
                    </a:lnTo>
                    <a:lnTo>
                      <a:pt x="162719" y="815811"/>
                    </a:lnTo>
                    <a:lnTo>
                      <a:pt x="160007" y="771129"/>
                    </a:lnTo>
                    <a:lnTo>
                      <a:pt x="155939" y="675999"/>
                    </a:lnTo>
                    <a:lnTo>
                      <a:pt x="145091" y="615462"/>
                    </a:lnTo>
                    <a:lnTo>
                      <a:pt x="124752" y="554924"/>
                    </a:lnTo>
                    <a:lnTo>
                      <a:pt x="88140" y="503035"/>
                    </a:lnTo>
                    <a:lnTo>
                      <a:pt x="71036" y="479261"/>
                    </a:lnTo>
                    <a:lnTo>
                      <a:pt x="50022" y="453942"/>
                    </a:lnTo>
                    <a:cubicBezTo>
                      <a:pt x="18440" y="407474"/>
                      <a:pt x="0" y="351455"/>
                      <a:pt x="0" y="291155"/>
                    </a:cubicBezTo>
                    <a:cubicBezTo>
                      <a:pt x="0" y="130355"/>
                      <a:pt x="131133" y="0"/>
                      <a:pt x="2928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7" name="MH_Other_2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411789" y="2916239"/>
                <a:ext cx="1165225" cy="1709737"/>
              </a:xfrm>
              <a:custGeom>
                <a:avLst/>
                <a:gdLst>
                  <a:gd name="connsiteX0" fmla="*/ 275266 w 550532"/>
                  <a:gd name="connsiteY0" fmla="*/ 0 h 808604"/>
                  <a:gd name="connsiteX1" fmla="*/ 550532 w 550532"/>
                  <a:gd name="connsiteY1" fmla="*/ 273138 h 808604"/>
                  <a:gd name="connsiteX2" fmla="*/ 503521 w 550532"/>
                  <a:gd name="connsiteY2" fmla="*/ 425852 h 808604"/>
                  <a:gd name="connsiteX3" fmla="*/ 488921 w 550532"/>
                  <a:gd name="connsiteY3" fmla="*/ 443411 h 808604"/>
                  <a:gd name="connsiteX4" fmla="*/ 429848 w 550532"/>
                  <a:gd name="connsiteY4" fmla="*/ 534745 h 808604"/>
                  <a:gd name="connsiteX5" fmla="*/ 414932 w 550532"/>
                  <a:gd name="connsiteY5" fmla="*/ 575103 h 808604"/>
                  <a:gd name="connsiteX6" fmla="*/ 401372 w 550532"/>
                  <a:gd name="connsiteY6" fmla="*/ 615461 h 808604"/>
                  <a:gd name="connsiteX7" fmla="*/ 397304 w 550532"/>
                  <a:gd name="connsiteY7" fmla="*/ 660144 h 808604"/>
                  <a:gd name="connsiteX8" fmla="*/ 394592 w 550532"/>
                  <a:gd name="connsiteY8" fmla="*/ 703384 h 808604"/>
                  <a:gd name="connsiteX9" fmla="*/ 394592 w 550532"/>
                  <a:gd name="connsiteY9" fmla="*/ 772570 h 808604"/>
                  <a:gd name="connsiteX10" fmla="*/ 386456 w 550532"/>
                  <a:gd name="connsiteY10" fmla="*/ 799956 h 808604"/>
                  <a:gd name="connsiteX11" fmla="*/ 379676 w 550532"/>
                  <a:gd name="connsiteY11" fmla="*/ 808604 h 808604"/>
                  <a:gd name="connsiteX12" fmla="*/ 173566 w 550532"/>
                  <a:gd name="connsiteY12" fmla="*/ 808604 h 808604"/>
                  <a:gd name="connsiteX13" fmla="*/ 164074 w 550532"/>
                  <a:gd name="connsiteY13" fmla="*/ 799956 h 808604"/>
                  <a:gd name="connsiteX14" fmla="*/ 160006 w 550532"/>
                  <a:gd name="connsiteY14" fmla="*/ 795632 h 808604"/>
                  <a:gd name="connsiteX15" fmla="*/ 160006 w 550532"/>
                  <a:gd name="connsiteY15" fmla="*/ 687529 h 808604"/>
                  <a:gd name="connsiteX16" fmla="*/ 149158 w 550532"/>
                  <a:gd name="connsiteY16" fmla="*/ 622668 h 808604"/>
                  <a:gd name="connsiteX17" fmla="*/ 138310 w 550532"/>
                  <a:gd name="connsiteY17" fmla="*/ 579427 h 808604"/>
                  <a:gd name="connsiteX18" fmla="*/ 113903 w 550532"/>
                  <a:gd name="connsiteY18" fmla="*/ 523214 h 808604"/>
                  <a:gd name="connsiteX19" fmla="*/ 61638 w 550532"/>
                  <a:gd name="connsiteY19" fmla="*/ 443443 h 808604"/>
                  <a:gd name="connsiteX20" fmla="*/ 47011 w 550532"/>
                  <a:gd name="connsiteY20" fmla="*/ 425852 h 808604"/>
                  <a:gd name="connsiteX21" fmla="*/ 0 w 550532"/>
                  <a:gd name="connsiteY21" fmla="*/ 273138 h 808604"/>
                  <a:gd name="connsiteX22" fmla="*/ 275266 w 550532"/>
                  <a:gd name="connsiteY22" fmla="*/ 0 h 80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50532" h="808604">
                    <a:moveTo>
                      <a:pt x="275266" y="0"/>
                    </a:moveTo>
                    <a:cubicBezTo>
                      <a:pt x="427291" y="0"/>
                      <a:pt x="550532" y="122288"/>
                      <a:pt x="550532" y="273138"/>
                    </a:cubicBezTo>
                    <a:cubicBezTo>
                      <a:pt x="550532" y="329707"/>
                      <a:pt x="533201" y="382259"/>
                      <a:pt x="503521" y="425852"/>
                    </a:cubicBezTo>
                    <a:lnTo>
                      <a:pt x="488921" y="443411"/>
                    </a:lnTo>
                    <a:lnTo>
                      <a:pt x="429848" y="534745"/>
                    </a:lnTo>
                    <a:lnTo>
                      <a:pt x="414932" y="575103"/>
                    </a:lnTo>
                    <a:lnTo>
                      <a:pt x="401372" y="615461"/>
                    </a:lnTo>
                    <a:lnTo>
                      <a:pt x="397304" y="660144"/>
                    </a:lnTo>
                    <a:lnTo>
                      <a:pt x="394592" y="703384"/>
                    </a:lnTo>
                    <a:lnTo>
                      <a:pt x="394592" y="772570"/>
                    </a:lnTo>
                    <a:lnTo>
                      <a:pt x="386456" y="799956"/>
                    </a:lnTo>
                    <a:lnTo>
                      <a:pt x="379676" y="808604"/>
                    </a:lnTo>
                    <a:lnTo>
                      <a:pt x="173566" y="808604"/>
                    </a:lnTo>
                    <a:lnTo>
                      <a:pt x="164074" y="799956"/>
                    </a:lnTo>
                    <a:lnTo>
                      <a:pt x="160006" y="795632"/>
                    </a:lnTo>
                    <a:lnTo>
                      <a:pt x="160006" y="687529"/>
                    </a:lnTo>
                    <a:lnTo>
                      <a:pt x="149158" y="622668"/>
                    </a:lnTo>
                    <a:lnTo>
                      <a:pt x="138310" y="579427"/>
                    </a:lnTo>
                    <a:lnTo>
                      <a:pt x="113903" y="523214"/>
                    </a:lnTo>
                    <a:lnTo>
                      <a:pt x="61638" y="443443"/>
                    </a:lnTo>
                    <a:lnTo>
                      <a:pt x="47011" y="425852"/>
                    </a:lnTo>
                    <a:cubicBezTo>
                      <a:pt x="17331" y="382259"/>
                      <a:pt x="0" y="329707"/>
                      <a:pt x="0" y="273138"/>
                    </a:cubicBezTo>
                    <a:cubicBezTo>
                      <a:pt x="0" y="122288"/>
                      <a:pt x="123241" y="0"/>
                      <a:pt x="27526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>
                <a:lvl1pPr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8" name="MH_Other_3"/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495925" y="2976564"/>
                <a:ext cx="996950" cy="1597025"/>
              </a:xfrm>
              <a:custGeom>
                <a:avLst/>
                <a:gdLst>
                  <a:gd name="T0" fmla="*/ 183260 w 997836"/>
                  <a:gd name="T1" fmla="*/ 100504 h 1597088"/>
                  <a:gd name="T2" fmla="*/ 118413 w 997836"/>
                  <a:gd name="T3" fmla="*/ 219276 h 1597088"/>
                  <a:gd name="T4" fmla="*/ 73304 w 997836"/>
                  <a:gd name="T5" fmla="*/ 365480 h 1597088"/>
                  <a:gd name="T6" fmla="*/ 73304 w 997836"/>
                  <a:gd name="T7" fmla="*/ 432476 h 1597088"/>
                  <a:gd name="T8" fmla="*/ 73304 w 997836"/>
                  <a:gd name="T9" fmla="*/ 499472 h 1597088"/>
                  <a:gd name="T10" fmla="*/ 73304 w 997836"/>
                  <a:gd name="T11" fmla="*/ 569536 h 1597088"/>
                  <a:gd name="T12" fmla="*/ 87399 w 997836"/>
                  <a:gd name="T13" fmla="*/ 645676 h 1597088"/>
                  <a:gd name="T14" fmla="*/ 132511 w 997836"/>
                  <a:gd name="T15" fmla="*/ 746180 h 1597088"/>
                  <a:gd name="T16" fmla="*/ 183260 w 997836"/>
                  <a:gd name="T17" fmla="*/ 840588 h 1597088"/>
                  <a:gd name="T18" fmla="*/ 228370 w 997836"/>
                  <a:gd name="T19" fmla="*/ 941092 h 1597088"/>
                  <a:gd name="T20" fmla="*/ 279118 w 997836"/>
                  <a:gd name="T21" fmla="*/ 1044644 h 1597088"/>
                  <a:gd name="T22" fmla="*/ 301673 w 997836"/>
                  <a:gd name="T23" fmla="*/ 1212144 h 1597088"/>
                  <a:gd name="T24" fmla="*/ 310129 w 997836"/>
                  <a:gd name="T25" fmla="*/ 1382692 h 1597088"/>
                  <a:gd name="T26" fmla="*/ 287575 w 997836"/>
                  <a:gd name="T27" fmla="*/ 1263920 h 1597088"/>
                  <a:gd name="T28" fmla="*/ 265020 w 997836"/>
                  <a:gd name="T29" fmla="*/ 1145148 h 1597088"/>
                  <a:gd name="T30" fmla="*/ 205813 w 997836"/>
                  <a:gd name="T31" fmla="*/ 1017232 h 1597088"/>
                  <a:gd name="T32" fmla="*/ 132511 w 997836"/>
                  <a:gd name="T33" fmla="*/ 907584 h 1597088"/>
                  <a:gd name="T34" fmla="*/ 73304 w 997836"/>
                  <a:gd name="T35" fmla="*/ 788812 h 1597088"/>
                  <a:gd name="T36" fmla="*/ 14090 w 997836"/>
                  <a:gd name="T37" fmla="*/ 670040 h 1597088"/>
                  <a:gd name="T38" fmla="*/ 0 w 997836"/>
                  <a:gd name="T39" fmla="*/ 575612 h 1597088"/>
                  <a:gd name="T40" fmla="*/ 0 w 997836"/>
                  <a:gd name="T41" fmla="*/ 499472 h 1597088"/>
                  <a:gd name="T42" fmla="*/ 14090 w 997836"/>
                  <a:gd name="T43" fmla="*/ 408112 h 1597088"/>
                  <a:gd name="T44" fmla="*/ 36649 w 997836"/>
                  <a:gd name="T45" fmla="*/ 328924 h 1597088"/>
                  <a:gd name="T46" fmla="*/ 104316 w 997836"/>
                  <a:gd name="T47" fmla="*/ 210152 h 1597088"/>
                  <a:gd name="T48" fmla="*/ 538496 w 997836"/>
                  <a:gd name="T49" fmla="*/ 0 h 1597088"/>
                  <a:gd name="T50" fmla="*/ 606161 w 997836"/>
                  <a:gd name="T51" fmla="*/ 24364 h 1597088"/>
                  <a:gd name="T52" fmla="*/ 671007 w 997836"/>
                  <a:gd name="T53" fmla="*/ 48728 h 1597088"/>
                  <a:gd name="T54" fmla="*/ 738671 w 997836"/>
                  <a:gd name="T55" fmla="*/ 85283 h 1597088"/>
                  <a:gd name="T56" fmla="*/ 797876 w 997836"/>
                  <a:gd name="T57" fmla="*/ 127916 h 1597088"/>
                  <a:gd name="T58" fmla="*/ 848625 w 997836"/>
                  <a:gd name="T59" fmla="*/ 176644 h 1597088"/>
                  <a:gd name="T60" fmla="*/ 899375 w 997836"/>
                  <a:gd name="T61" fmla="*/ 228420 h 1597088"/>
                  <a:gd name="T62" fmla="*/ 936024 w 997836"/>
                  <a:gd name="T63" fmla="*/ 295416 h 1597088"/>
                  <a:gd name="T64" fmla="*/ 967040 w 997836"/>
                  <a:gd name="T65" fmla="*/ 371556 h 1597088"/>
                  <a:gd name="T66" fmla="*/ 981136 w 997836"/>
                  <a:gd name="T67" fmla="*/ 465983 h 1597088"/>
                  <a:gd name="T68" fmla="*/ 981136 w 997836"/>
                  <a:gd name="T69" fmla="*/ 569535 h 1597088"/>
                  <a:gd name="T70" fmla="*/ 967040 w 997836"/>
                  <a:gd name="T71" fmla="*/ 651752 h 1597088"/>
                  <a:gd name="T72" fmla="*/ 944484 w 997836"/>
                  <a:gd name="T73" fmla="*/ 746179 h 1597088"/>
                  <a:gd name="T74" fmla="*/ 840168 w 997836"/>
                  <a:gd name="T75" fmla="*/ 916727 h 1597088"/>
                  <a:gd name="T76" fmla="*/ 730213 w 997836"/>
                  <a:gd name="T77" fmla="*/ 1093371 h 1597088"/>
                  <a:gd name="T78" fmla="*/ 693561 w 997836"/>
                  <a:gd name="T79" fmla="*/ 1212144 h 1597088"/>
                  <a:gd name="T80" fmla="*/ 679465 w 997836"/>
                  <a:gd name="T81" fmla="*/ 1349203 h 1597088"/>
                  <a:gd name="T82" fmla="*/ 671007 w 997836"/>
                  <a:gd name="T83" fmla="*/ 1467975 h 1597088"/>
                  <a:gd name="T84" fmla="*/ 665368 w 997836"/>
                  <a:gd name="T85" fmla="*/ 1595891 h 1597088"/>
                  <a:gd name="T86" fmla="*/ 310127 w 997836"/>
                  <a:gd name="T87" fmla="*/ 1595891 h 1597088"/>
                  <a:gd name="T88" fmla="*/ 442639 w 997836"/>
                  <a:gd name="T89" fmla="*/ 1519751 h 1597088"/>
                  <a:gd name="T90" fmla="*/ 479290 w 997836"/>
                  <a:gd name="T91" fmla="*/ 1129908 h 1597088"/>
                  <a:gd name="T92" fmla="*/ 515942 w 997836"/>
                  <a:gd name="T93" fmla="*/ 1011136 h 1597088"/>
                  <a:gd name="T94" fmla="*/ 583605 w 997836"/>
                  <a:gd name="T95" fmla="*/ 874090 h 1597088"/>
                  <a:gd name="T96" fmla="*/ 671007 w 997836"/>
                  <a:gd name="T97" fmla="*/ 746179 h 1597088"/>
                  <a:gd name="T98" fmla="*/ 752767 w 997836"/>
                  <a:gd name="T99" fmla="*/ 618263 h 1597088"/>
                  <a:gd name="T100" fmla="*/ 803516 w 997836"/>
                  <a:gd name="T101" fmla="*/ 465983 h 1597088"/>
                  <a:gd name="T102" fmla="*/ 797876 w 997836"/>
                  <a:gd name="T103" fmla="*/ 322828 h 1597088"/>
                  <a:gd name="T104" fmla="*/ 738671 w 997836"/>
                  <a:gd name="T105" fmla="*/ 194912 h 1597088"/>
                  <a:gd name="T106" fmla="*/ 693561 w 997836"/>
                  <a:gd name="T107" fmla="*/ 134012 h 1597088"/>
                  <a:gd name="T108" fmla="*/ 642815 w 997836"/>
                  <a:gd name="T109" fmla="*/ 85283 h 1597088"/>
                  <a:gd name="T110" fmla="*/ 589245 w 997836"/>
                  <a:gd name="T111" fmla="*/ 42632 h 159708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997836" h="1597088">
                    <a:moveTo>
                      <a:pt x="186378" y="100580"/>
                    </a:moveTo>
                    <a:lnTo>
                      <a:pt x="120429" y="219447"/>
                    </a:lnTo>
                    <a:lnTo>
                      <a:pt x="74551" y="365746"/>
                    </a:lnTo>
                    <a:lnTo>
                      <a:pt x="74551" y="432799"/>
                    </a:lnTo>
                    <a:lnTo>
                      <a:pt x="74551" y="499852"/>
                    </a:lnTo>
                    <a:lnTo>
                      <a:pt x="74551" y="569954"/>
                    </a:lnTo>
                    <a:lnTo>
                      <a:pt x="88888" y="646151"/>
                    </a:lnTo>
                    <a:lnTo>
                      <a:pt x="134766" y="746731"/>
                    </a:lnTo>
                    <a:lnTo>
                      <a:pt x="186378" y="841215"/>
                    </a:lnTo>
                    <a:lnTo>
                      <a:pt x="232256" y="941795"/>
                    </a:lnTo>
                    <a:lnTo>
                      <a:pt x="283868" y="1045423"/>
                    </a:lnTo>
                    <a:lnTo>
                      <a:pt x="306807" y="1213056"/>
                    </a:lnTo>
                    <a:lnTo>
                      <a:pt x="315409" y="1383737"/>
                    </a:lnTo>
                    <a:lnTo>
                      <a:pt x="292470" y="1264870"/>
                    </a:lnTo>
                    <a:lnTo>
                      <a:pt x="269531" y="1146003"/>
                    </a:lnTo>
                    <a:lnTo>
                      <a:pt x="209317" y="1017992"/>
                    </a:lnTo>
                    <a:lnTo>
                      <a:pt x="134766" y="908268"/>
                    </a:lnTo>
                    <a:lnTo>
                      <a:pt x="74551" y="789401"/>
                    </a:lnTo>
                    <a:lnTo>
                      <a:pt x="14337" y="670534"/>
                    </a:lnTo>
                    <a:lnTo>
                      <a:pt x="0" y="576049"/>
                    </a:lnTo>
                    <a:lnTo>
                      <a:pt x="0" y="499852"/>
                    </a:lnTo>
                    <a:lnTo>
                      <a:pt x="14337" y="408416"/>
                    </a:lnTo>
                    <a:lnTo>
                      <a:pt x="37276" y="329171"/>
                    </a:lnTo>
                    <a:lnTo>
                      <a:pt x="106092" y="210304"/>
                    </a:lnTo>
                    <a:lnTo>
                      <a:pt x="186378" y="100580"/>
                    </a:lnTo>
                    <a:close/>
                    <a:moveTo>
                      <a:pt x="547662" y="0"/>
                    </a:moveTo>
                    <a:lnTo>
                      <a:pt x="616479" y="24383"/>
                    </a:lnTo>
                    <a:lnTo>
                      <a:pt x="682428" y="48766"/>
                    </a:lnTo>
                    <a:lnTo>
                      <a:pt x="751244" y="85340"/>
                    </a:lnTo>
                    <a:lnTo>
                      <a:pt x="811458" y="128011"/>
                    </a:lnTo>
                    <a:lnTo>
                      <a:pt x="863071" y="176777"/>
                    </a:lnTo>
                    <a:lnTo>
                      <a:pt x="914683" y="228591"/>
                    </a:lnTo>
                    <a:lnTo>
                      <a:pt x="951958" y="295644"/>
                    </a:lnTo>
                    <a:lnTo>
                      <a:pt x="983499" y="371841"/>
                    </a:lnTo>
                    <a:lnTo>
                      <a:pt x="997836" y="466325"/>
                    </a:lnTo>
                    <a:lnTo>
                      <a:pt x="997836" y="569953"/>
                    </a:lnTo>
                    <a:lnTo>
                      <a:pt x="983499" y="652246"/>
                    </a:lnTo>
                    <a:lnTo>
                      <a:pt x="960560" y="746730"/>
                    </a:lnTo>
                    <a:lnTo>
                      <a:pt x="854469" y="917411"/>
                    </a:lnTo>
                    <a:lnTo>
                      <a:pt x="742642" y="1094188"/>
                    </a:lnTo>
                    <a:lnTo>
                      <a:pt x="705366" y="1213056"/>
                    </a:lnTo>
                    <a:lnTo>
                      <a:pt x="691030" y="1350210"/>
                    </a:lnTo>
                    <a:lnTo>
                      <a:pt x="682428" y="1469077"/>
                    </a:lnTo>
                    <a:lnTo>
                      <a:pt x="676693" y="1597088"/>
                    </a:lnTo>
                    <a:lnTo>
                      <a:pt x="315407" y="1597088"/>
                    </a:lnTo>
                    <a:lnTo>
                      <a:pt x="450173" y="1520891"/>
                    </a:lnTo>
                    <a:lnTo>
                      <a:pt x="487448" y="1130763"/>
                    </a:lnTo>
                    <a:lnTo>
                      <a:pt x="524724" y="1011896"/>
                    </a:lnTo>
                    <a:lnTo>
                      <a:pt x="593540" y="874741"/>
                    </a:lnTo>
                    <a:lnTo>
                      <a:pt x="682428" y="746730"/>
                    </a:lnTo>
                    <a:lnTo>
                      <a:pt x="765581" y="618719"/>
                    </a:lnTo>
                    <a:lnTo>
                      <a:pt x="817193" y="466325"/>
                    </a:lnTo>
                    <a:lnTo>
                      <a:pt x="811458" y="323075"/>
                    </a:lnTo>
                    <a:lnTo>
                      <a:pt x="751244" y="195064"/>
                    </a:lnTo>
                    <a:lnTo>
                      <a:pt x="705366" y="134107"/>
                    </a:lnTo>
                    <a:lnTo>
                      <a:pt x="653754" y="85340"/>
                    </a:lnTo>
                    <a:lnTo>
                      <a:pt x="599275" y="42670"/>
                    </a:lnTo>
                    <a:lnTo>
                      <a:pt x="5476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9" name="MH_Other_4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759451" y="4625975"/>
                <a:ext cx="481013" cy="673100"/>
              </a:xfrm>
              <a:custGeom>
                <a:avLst/>
                <a:gdLst>
                  <a:gd name="T0" fmla="*/ 2147483646 w 168"/>
                  <a:gd name="T1" fmla="*/ 0 h 221"/>
                  <a:gd name="T2" fmla="*/ 2147483646 w 168"/>
                  <a:gd name="T3" fmla="*/ 2147483646 h 221"/>
                  <a:gd name="T4" fmla="*/ 2147483646 w 168"/>
                  <a:gd name="T5" fmla="*/ 2147483646 h 221"/>
                  <a:gd name="T6" fmla="*/ 2147483646 w 168"/>
                  <a:gd name="T7" fmla="*/ 2147483646 h 221"/>
                  <a:gd name="T8" fmla="*/ 2147483646 w 168"/>
                  <a:gd name="T9" fmla="*/ 2147483646 h 221"/>
                  <a:gd name="T10" fmla="*/ 2147483646 w 168"/>
                  <a:gd name="T11" fmla="*/ 2147483646 h 221"/>
                  <a:gd name="T12" fmla="*/ 0 w 168"/>
                  <a:gd name="T13" fmla="*/ 2147483646 h 221"/>
                  <a:gd name="T14" fmla="*/ 2147483646 w 168"/>
                  <a:gd name="T15" fmla="*/ 2147483646 h 221"/>
                  <a:gd name="T16" fmla="*/ 2147483646 w 168"/>
                  <a:gd name="T17" fmla="*/ 2147483646 h 221"/>
                  <a:gd name="T18" fmla="*/ 0 w 168"/>
                  <a:gd name="T19" fmla="*/ 2147483646 h 221"/>
                  <a:gd name="T20" fmla="*/ 2147483646 w 168"/>
                  <a:gd name="T21" fmla="*/ 2147483646 h 221"/>
                  <a:gd name="T22" fmla="*/ 2147483646 w 168"/>
                  <a:gd name="T23" fmla="*/ 2147483646 h 221"/>
                  <a:gd name="T24" fmla="*/ 2147483646 w 168"/>
                  <a:gd name="T25" fmla="*/ 2147483646 h 221"/>
                  <a:gd name="T26" fmla="*/ 2147483646 w 168"/>
                  <a:gd name="T27" fmla="*/ 2147483646 h 221"/>
                  <a:gd name="T28" fmla="*/ 2147483646 w 168"/>
                  <a:gd name="T29" fmla="*/ 2147483646 h 221"/>
                  <a:gd name="T30" fmla="*/ 2147483646 w 168"/>
                  <a:gd name="T31" fmla="*/ 2147483646 h 221"/>
                  <a:gd name="T32" fmla="*/ 2147483646 w 168"/>
                  <a:gd name="T33" fmla="*/ 2147483646 h 221"/>
                  <a:gd name="T34" fmla="*/ 2147483646 w 168"/>
                  <a:gd name="T35" fmla="*/ 2147483646 h 221"/>
                  <a:gd name="T36" fmla="*/ 2147483646 w 168"/>
                  <a:gd name="T37" fmla="*/ 2147483646 h 221"/>
                  <a:gd name="T38" fmla="*/ 2147483646 w 168"/>
                  <a:gd name="T39" fmla="*/ 2147483646 h 221"/>
                  <a:gd name="T40" fmla="*/ 2147483646 w 168"/>
                  <a:gd name="T41" fmla="*/ 2147483646 h 221"/>
                  <a:gd name="T42" fmla="*/ 2147483646 w 168"/>
                  <a:gd name="T43" fmla="*/ 2147483646 h 221"/>
                  <a:gd name="T44" fmla="*/ 2147483646 w 168"/>
                  <a:gd name="T45" fmla="*/ 2147483646 h 221"/>
                  <a:gd name="T46" fmla="*/ 2147483646 w 168"/>
                  <a:gd name="T47" fmla="*/ 2147483646 h 221"/>
                  <a:gd name="T48" fmla="*/ 2147483646 w 168"/>
                  <a:gd name="T49" fmla="*/ 2147483646 h 221"/>
                  <a:gd name="T50" fmla="*/ 2147483646 w 168"/>
                  <a:gd name="T51" fmla="*/ 2147483646 h 221"/>
                  <a:gd name="T52" fmla="*/ 2147483646 w 168"/>
                  <a:gd name="T53" fmla="*/ 2147483646 h 221"/>
                  <a:gd name="T54" fmla="*/ 2147483646 w 168"/>
                  <a:gd name="T55" fmla="*/ 2147483646 h 221"/>
                  <a:gd name="T56" fmla="*/ 2147483646 w 168"/>
                  <a:gd name="T57" fmla="*/ 2147483646 h 221"/>
                  <a:gd name="T58" fmla="*/ 2147483646 w 168"/>
                  <a:gd name="T59" fmla="*/ 2147483646 h 221"/>
                  <a:gd name="T60" fmla="*/ 2147483646 w 168"/>
                  <a:gd name="T61" fmla="*/ 2147483646 h 221"/>
                  <a:gd name="T62" fmla="*/ 2147483646 w 168"/>
                  <a:gd name="T63" fmla="*/ 2147483646 h 221"/>
                  <a:gd name="T64" fmla="*/ 2147483646 w 168"/>
                  <a:gd name="T65" fmla="*/ 2147483646 h 221"/>
                  <a:gd name="T66" fmla="*/ 2147483646 w 168"/>
                  <a:gd name="T67" fmla="*/ 2147483646 h 221"/>
                  <a:gd name="T68" fmla="*/ 2147483646 w 168"/>
                  <a:gd name="T69" fmla="*/ 2147483646 h 221"/>
                  <a:gd name="T70" fmla="*/ 2147483646 w 168"/>
                  <a:gd name="T71" fmla="*/ 2147483646 h 221"/>
                  <a:gd name="T72" fmla="*/ 2147483646 w 168"/>
                  <a:gd name="T73" fmla="*/ 2147483646 h 221"/>
                  <a:gd name="T74" fmla="*/ 2147483646 w 168"/>
                  <a:gd name="T75" fmla="*/ 2147483646 h 221"/>
                  <a:gd name="T76" fmla="*/ 2147483646 w 168"/>
                  <a:gd name="T77" fmla="*/ 2147483646 h 221"/>
                  <a:gd name="T78" fmla="*/ 2147483646 w 168"/>
                  <a:gd name="T79" fmla="*/ 2147483646 h 221"/>
                  <a:gd name="T80" fmla="*/ 2147483646 w 168"/>
                  <a:gd name="T81" fmla="*/ 2147483646 h 22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8"/>
                  <a:gd name="T124" fmla="*/ 0 h 221"/>
                  <a:gd name="T125" fmla="*/ 168 w 168"/>
                  <a:gd name="T126" fmla="*/ 221 h 22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8" h="221">
                    <a:moveTo>
                      <a:pt x="167" y="8"/>
                    </a:moveTo>
                    <a:lnTo>
                      <a:pt x="159" y="0"/>
                    </a:lnTo>
                    <a:lnTo>
                      <a:pt x="5" y="0"/>
                    </a:lnTo>
                    <a:lnTo>
                      <a:pt x="2" y="11"/>
                    </a:lnTo>
                    <a:lnTo>
                      <a:pt x="2" y="22"/>
                    </a:lnTo>
                    <a:lnTo>
                      <a:pt x="10" y="16"/>
                    </a:lnTo>
                    <a:lnTo>
                      <a:pt x="10" y="11"/>
                    </a:lnTo>
                    <a:lnTo>
                      <a:pt x="96" y="11"/>
                    </a:lnTo>
                    <a:lnTo>
                      <a:pt x="96" y="16"/>
                    </a:lnTo>
                    <a:lnTo>
                      <a:pt x="10" y="16"/>
                    </a:lnTo>
                    <a:lnTo>
                      <a:pt x="2" y="22"/>
                    </a:lnTo>
                    <a:lnTo>
                      <a:pt x="23" y="33"/>
                    </a:lnTo>
                    <a:lnTo>
                      <a:pt x="0" y="44"/>
                    </a:lnTo>
                    <a:lnTo>
                      <a:pt x="0" y="55"/>
                    </a:lnTo>
                    <a:lnTo>
                      <a:pt x="10" y="53"/>
                    </a:lnTo>
                    <a:lnTo>
                      <a:pt x="10" y="44"/>
                    </a:lnTo>
                    <a:lnTo>
                      <a:pt x="96" y="44"/>
                    </a:lnTo>
                    <a:lnTo>
                      <a:pt x="96" y="53"/>
                    </a:lnTo>
                    <a:lnTo>
                      <a:pt x="10" y="53"/>
                    </a:lnTo>
                    <a:lnTo>
                      <a:pt x="0" y="55"/>
                    </a:lnTo>
                    <a:lnTo>
                      <a:pt x="20" y="67"/>
                    </a:lnTo>
                    <a:lnTo>
                      <a:pt x="2" y="78"/>
                    </a:lnTo>
                    <a:lnTo>
                      <a:pt x="2" y="95"/>
                    </a:lnTo>
                    <a:lnTo>
                      <a:pt x="10" y="89"/>
                    </a:lnTo>
                    <a:lnTo>
                      <a:pt x="10" y="78"/>
                    </a:lnTo>
                    <a:lnTo>
                      <a:pt x="96" y="78"/>
                    </a:lnTo>
                    <a:lnTo>
                      <a:pt x="96" y="89"/>
                    </a:lnTo>
                    <a:lnTo>
                      <a:pt x="10" y="89"/>
                    </a:lnTo>
                    <a:lnTo>
                      <a:pt x="2" y="95"/>
                    </a:lnTo>
                    <a:lnTo>
                      <a:pt x="20" y="106"/>
                    </a:lnTo>
                    <a:lnTo>
                      <a:pt x="2" y="117"/>
                    </a:lnTo>
                    <a:lnTo>
                      <a:pt x="2" y="128"/>
                    </a:lnTo>
                    <a:lnTo>
                      <a:pt x="10" y="122"/>
                    </a:lnTo>
                    <a:lnTo>
                      <a:pt x="10" y="117"/>
                    </a:lnTo>
                    <a:lnTo>
                      <a:pt x="96" y="117"/>
                    </a:lnTo>
                    <a:lnTo>
                      <a:pt x="96" y="122"/>
                    </a:lnTo>
                    <a:lnTo>
                      <a:pt x="10" y="122"/>
                    </a:lnTo>
                    <a:lnTo>
                      <a:pt x="2" y="128"/>
                    </a:lnTo>
                    <a:lnTo>
                      <a:pt x="20" y="136"/>
                    </a:lnTo>
                    <a:lnTo>
                      <a:pt x="2" y="145"/>
                    </a:lnTo>
                    <a:lnTo>
                      <a:pt x="2" y="164"/>
                    </a:lnTo>
                    <a:lnTo>
                      <a:pt x="10" y="156"/>
                    </a:lnTo>
                    <a:lnTo>
                      <a:pt x="10" y="147"/>
                    </a:lnTo>
                    <a:lnTo>
                      <a:pt x="96" y="147"/>
                    </a:lnTo>
                    <a:lnTo>
                      <a:pt x="96" y="156"/>
                    </a:lnTo>
                    <a:lnTo>
                      <a:pt x="10" y="156"/>
                    </a:lnTo>
                    <a:lnTo>
                      <a:pt x="2" y="164"/>
                    </a:lnTo>
                    <a:lnTo>
                      <a:pt x="18" y="175"/>
                    </a:lnTo>
                    <a:lnTo>
                      <a:pt x="18" y="200"/>
                    </a:lnTo>
                    <a:lnTo>
                      <a:pt x="36" y="189"/>
                    </a:lnTo>
                    <a:lnTo>
                      <a:pt x="36" y="181"/>
                    </a:lnTo>
                    <a:lnTo>
                      <a:pt x="96" y="181"/>
                    </a:lnTo>
                    <a:lnTo>
                      <a:pt x="96" y="189"/>
                    </a:lnTo>
                    <a:lnTo>
                      <a:pt x="36" y="189"/>
                    </a:lnTo>
                    <a:lnTo>
                      <a:pt x="18" y="200"/>
                    </a:lnTo>
                    <a:lnTo>
                      <a:pt x="55" y="200"/>
                    </a:lnTo>
                    <a:lnTo>
                      <a:pt x="55" y="220"/>
                    </a:lnTo>
                    <a:lnTo>
                      <a:pt x="65" y="206"/>
                    </a:lnTo>
                    <a:lnTo>
                      <a:pt x="65" y="200"/>
                    </a:lnTo>
                    <a:lnTo>
                      <a:pt x="96" y="200"/>
                    </a:lnTo>
                    <a:lnTo>
                      <a:pt x="96" y="206"/>
                    </a:lnTo>
                    <a:lnTo>
                      <a:pt x="65" y="206"/>
                    </a:lnTo>
                    <a:lnTo>
                      <a:pt x="55" y="220"/>
                    </a:lnTo>
                    <a:lnTo>
                      <a:pt x="107" y="220"/>
                    </a:lnTo>
                    <a:lnTo>
                      <a:pt x="107" y="200"/>
                    </a:lnTo>
                    <a:lnTo>
                      <a:pt x="141" y="200"/>
                    </a:lnTo>
                    <a:lnTo>
                      <a:pt x="141" y="175"/>
                    </a:lnTo>
                    <a:lnTo>
                      <a:pt x="167" y="164"/>
                    </a:lnTo>
                    <a:lnTo>
                      <a:pt x="167" y="147"/>
                    </a:lnTo>
                    <a:lnTo>
                      <a:pt x="144" y="139"/>
                    </a:lnTo>
                    <a:lnTo>
                      <a:pt x="167" y="131"/>
                    </a:lnTo>
                    <a:lnTo>
                      <a:pt x="167" y="117"/>
                    </a:lnTo>
                    <a:lnTo>
                      <a:pt x="144" y="108"/>
                    </a:lnTo>
                    <a:lnTo>
                      <a:pt x="167" y="97"/>
                    </a:lnTo>
                    <a:lnTo>
                      <a:pt x="167" y="81"/>
                    </a:lnTo>
                    <a:lnTo>
                      <a:pt x="146" y="72"/>
                    </a:lnTo>
                    <a:lnTo>
                      <a:pt x="167" y="61"/>
                    </a:lnTo>
                    <a:lnTo>
                      <a:pt x="167" y="47"/>
                    </a:lnTo>
                    <a:lnTo>
                      <a:pt x="144" y="36"/>
                    </a:lnTo>
                    <a:lnTo>
                      <a:pt x="167" y="25"/>
                    </a:lnTo>
                    <a:lnTo>
                      <a:pt x="167" y="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38" name="MH_Other_5"/>
              <p:cNvCxnSpPr/>
              <p:nvPr>
                <p:custDataLst>
                  <p:tags r:id="rId5"/>
                </p:custDataLst>
              </p:nvPr>
            </p:nvCxnSpPr>
            <p:spPr>
              <a:xfrm rot="3600000">
                <a:off x="6823937" y="3190207"/>
                <a:ext cx="0" cy="173037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MH_Other_6"/>
              <p:cNvCxnSpPr/>
              <p:nvPr>
                <p:custDataLst>
                  <p:tags r:id="rId6"/>
                </p:custDataLst>
              </p:nvPr>
            </p:nvCxnSpPr>
            <p:spPr>
              <a:xfrm rot="1200000">
                <a:off x="6412954" y="2660650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MH_Other_7"/>
              <p:cNvCxnSpPr/>
              <p:nvPr>
                <p:custDataLst>
                  <p:tags r:id="rId7"/>
                </p:custDataLst>
              </p:nvPr>
            </p:nvCxnSpPr>
            <p:spPr>
              <a:xfrm rot="20400000">
                <a:off x="5632916" y="2660651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MH_Other_8"/>
              <p:cNvCxnSpPr/>
              <p:nvPr>
                <p:custDataLst>
                  <p:tags r:id="rId8"/>
                </p:custDataLst>
              </p:nvPr>
            </p:nvCxnSpPr>
            <p:spPr>
              <a:xfrm rot="18000000">
                <a:off x="5207164" y="3189230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MH_Other_9"/>
              <p:cNvCxnSpPr/>
              <p:nvPr>
                <p:custDataLst>
                  <p:tags r:id="rId9"/>
                </p:custDataLst>
              </p:nvPr>
            </p:nvCxnSpPr>
            <p:spPr>
              <a:xfrm rot="15600000">
                <a:off x="5139217" y="3882914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MH_Other_10"/>
              <p:cNvCxnSpPr/>
              <p:nvPr>
                <p:custDataLst>
                  <p:tags r:id="rId10"/>
                </p:custDataLst>
              </p:nvPr>
            </p:nvCxnSpPr>
            <p:spPr>
              <a:xfrm rot="6000000" flipH="1">
                <a:off x="6849584" y="3852866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5753606" y="5923383"/>
              <a:ext cx="778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Idea</a:t>
              </a:r>
              <a:endParaRPr lang="zh-CN" altLang="en-US" dirty="0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662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研究思路与方法</a:t>
            </a:r>
          </a:p>
        </p:txBody>
      </p:sp>
      <p:sp>
        <p:nvSpPr>
          <p:cNvPr id="24" name="MH_Other_1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997946" y="2447925"/>
            <a:ext cx="476250" cy="476250"/>
          </a:xfrm>
          <a:custGeom>
            <a:avLst/>
            <a:gdLst>
              <a:gd name="T0" fmla="*/ 2147483646 w 127"/>
              <a:gd name="T1" fmla="*/ 2147483646 h 127"/>
              <a:gd name="T2" fmla="*/ 2147483646 w 127"/>
              <a:gd name="T3" fmla="*/ 2147483646 h 127"/>
              <a:gd name="T4" fmla="*/ 2147483646 w 127"/>
              <a:gd name="T5" fmla="*/ 2147483646 h 127"/>
              <a:gd name="T6" fmla="*/ 2147483646 w 127"/>
              <a:gd name="T7" fmla="*/ 2147483646 h 127"/>
              <a:gd name="T8" fmla="*/ 2147483646 w 127"/>
              <a:gd name="T9" fmla="*/ 2147483646 h 127"/>
              <a:gd name="T10" fmla="*/ 2147483646 w 127"/>
              <a:gd name="T11" fmla="*/ 2147483646 h 127"/>
              <a:gd name="T12" fmla="*/ 2147483646 w 127"/>
              <a:gd name="T13" fmla="*/ 2147483646 h 127"/>
              <a:gd name="T14" fmla="*/ 2147483646 w 127"/>
              <a:gd name="T15" fmla="*/ 2147483646 h 127"/>
              <a:gd name="T16" fmla="*/ 2147483646 w 127"/>
              <a:gd name="T17" fmla="*/ 2147483646 h 127"/>
              <a:gd name="T18" fmla="*/ 2147483646 w 127"/>
              <a:gd name="T19" fmla="*/ 2147483646 h 127"/>
              <a:gd name="T20" fmla="*/ 2147483646 w 127"/>
              <a:gd name="T21" fmla="*/ 2147483646 h 127"/>
              <a:gd name="T22" fmla="*/ 2147483646 w 127"/>
              <a:gd name="T23" fmla="*/ 2147483646 h 127"/>
              <a:gd name="T24" fmla="*/ 2147483646 w 127"/>
              <a:gd name="T25" fmla="*/ 2147483646 h 127"/>
              <a:gd name="T26" fmla="*/ 2147483646 w 127"/>
              <a:gd name="T27" fmla="*/ 2147483646 h 127"/>
              <a:gd name="T28" fmla="*/ 2147483646 w 127"/>
              <a:gd name="T29" fmla="*/ 2147483646 h 127"/>
              <a:gd name="T30" fmla="*/ 2147483646 w 127"/>
              <a:gd name="T31" fmla="*/ 2147483646 h 127"/>
              <a:gd name="T32" fmla="*/ 2147483646 w 127"/>
              <a:gd name="T33" fmla="*/ 2147483646 h 127"/>
              <a:gd name="T34" fmla="*/ 2147483646 w 127"/>
              <a:gd name="T35" fmla="*/ 2147483646 h 127"/>
              <a:gd name="T36" fmla="*/ 2147483646 w 127"/>
              <a:gd name="T37" fmla="*/ 2147483646 h 127"/>
              <a:gd name="T38" fmla="*/ 2147483646 w 127"/>
              <a:gd name="T39" fmla="*/ 2147483646 h 127"/>
              <a:gd name="T40" fmla="*/ 2147483646 w 127"/>
              <a:gd name="T41" fmla="*/ 2147483646 h 127"/>
              <a:gd name="T42" fmla="*/ 2147483646 w 127"/>
              <a:gd name="T43" fmla="*/ 2147483646 h 127"/>
              <a:gd name="T44" fmla="*/ 2147483646 w 127"/>
              <a:gd name="T45" fmla="*/ 2147483646 h 127"/>
              <a:gd name="T46" fmla="*/ 2147483646 w 127"/>
              <a:gd name="T47" fmla="*/ 2147483646 h 127"/>
              <a:gd name="T48" fmla="*/ 2147483646 w 127"/>
              <a:gd name="T49" fmla="*/ 2147483646 h 127"/>
              <a:gd name="T50" fmla="*/ 2147483646 w 127"/>
              <a:gd name="T51" fmla="*/ 2147483646 h 127"/>
              <a:gd name="T52" fmla="*/ 2147483646 w 127"/>
              <a:gd name="T53" fmla="*/ 2147483646 h 127"/>
              <a:gd name="T54" fmla="*/ 2147483646 w 127"/>
              <a:gd name="T55" fmla="*/ 2147483646 h 127"/>
              <a:gd name="T56" fmla="*/ 2147483646 w 127"/>
              <a:gd name="T57" fmla="*/ 2147483646 h 127"/>
              <a:gd name="T58" fmla="*/ 2147483646 w 127"/>
              <a:gd name="T59" fmla="*/ 2147483646 h 127"/>
              <a:gd name="T60" fmla="*/ 2147483646 w 127"/>
              <a:gd name="T61" fmla="*/ 2147483646 h 127"/>
              <a:gd name="T62" fmla="*/ 2147483646 w 127"/>
              <a:gd name="T63" fmla="*/ 2147483646 h 127"/>
              <a:gd name="T64" fmla="*/ 2147483646 w 127"/>
              <a:gd name="T65" fmla="*/ 2147483646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MH_Other_2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997946" y="3311525"/>
            <a:ext cx="476250" cy="476250"/>
          </a:xfrm>
          <a:custGeom>
            <a:avLst/>
            <a:gdLst>
              <a:gd name="T0" fmla="*/ 2147483646 w 127"/>
              <a:gd name="T1" fmla="*/ 2147483646 h 127"/>
              <a:gd name="T2" fmla="*/ 2147483646 w 127"/>
              <a:gd name="T3" fmla="*/ 2147483646 h 127"/>
              <a:gd name="T4" fmla="*/ 2147483646 w 127"/>
              <a:gd name="T5" fmla="*/ 2147483646 h 127"/>
              <a:gd name="T6" fmla="*/ 2147483646 w 127"/>
              <a:gd name="T7" fmla="*/ 2147483646 h 127"/>
              <a:gd name="T8" fmla="*/ 2147483646 w 127"/>
              <a:gd name="T9" fmla="*/ 2147483646 h 127"/>
              <a:gd name="T10" fmla="*/ 2147483646 w 127"/>
              <a:gd name="T11" fmla="*/ 2147483646 h 127"/>
              <a:gd name="T12" fmla="*/ 2147483646 w 127"/>
              <a:gd name="T13" fmla="*/ 2147483646 h 127"/>
              <a:gd name="T14" fmla="*/ 2147483646 w 127"/>
              <a:gd name="T15" fmla="*/ 2147483646 h 127"/>
              <a:gd name="T16" fmla="*/ 2147483646 w 127"/>
              <a:gd name="T17" fmla="*/ 2147483646 h 127"/>
              <a:gd name="T18" fmla="*/ 2147483646 w 127"/>
              <a:gd name="T19" fmla="*/ 2147483646 h 127"/>
              <a:gd name="T20" fmla="*/ 2147483646 w 127"/>
              <a:gd name="T21" fmla="*/ 2147483646 h 127"/>
              <a:gd name="T22" fmla="*/ 2147483646 w 127"/>
              <a:gd name="T23" fmla="*/ 2147483646 h 127"/>
              <a:gd name="T24" fmla="*/ 2147483646 w 127"/>
              <a:gd name="T25" fmla="*/ 2147483646 h 127"/>
              <a:gd name="T26" fmla="*/ 2147483646 w 127"/>
              <a:gd name="T27" fmla="*/ 2147483646 h 127"/>
              <a:gd name="T28" fmla="*/ 2147483646 w 127"/>
              <a:gd name="T29" fmla="*/ 2147483646 h 127"/>
              <a:gd name="T30" fmla="*/ 2147483646 w 127"/>
              <a:gd name="T31" fmla="*/ 2147483646 h 127"/>
              <a:gd name="T32" fmla="*/ 2147483646 w 127"/>
              <a:gd name="T33" fmla="*/ 2147483646 h 127"/>
              <a:gd name="T34" fmla="*/ 2147483646 w 127"/>
              <a:gd name="T35" fmla="*/ 2147483646 h 127"/>
              <a:gd name="T36" fmla="*/ 2147483646 w 127"/>
              <a:gd name="T37" fmla="*/ 2147483646 h 127"/>
              <a:gd name="T38" fmla="*/ 2147483646 w 127"/>
              <a:gd name="T39" fmla="*/ 2147483646 h 127"/>
              <a:gd name="T40" fmla="*/ 2147483646 w 127"/>
              <a:gd name="T41" fmla="*/ 2147483646 h 127"/>
              <a:gd name="T42" fmla="*/ 2147483646 w 127"/>
              <a:gd name="T43" fmla="*/ 2147483646 h 127"/>
              <a:gd name="T44" fmla="*/ 2147483646 w 127"/>
              <a:gd name="T45" fmla="*/ 2147483646 h 127"/>
              <a:gd name="T46" fmla="*/ 2147483646 w 127"/>
              <a:gd name="T47" fmla="*/ 2147483646 h 127"/>
              <a:gd name="T48" fmla="*/ 2147483646 w 127"/>
              <a:gd name="T49" fmla="*/ 2147483646 h 127"/>
              <a:gd name="T50" fmla="*/ 2147483646 w 127"/>
              <a:gd name="T51" fmla="*/ 2147483646 h 127"/>
              <a:gd name="T52" fmla="*/ 2147483646 w 127"/>
              <a:gd name="T53" fmla="*/ 2147483646 h 127"/>
              <a:gd name="T54" fmla="*/ 2147483646 w 127"/>
              <a:gd name="T55" fmla="*/ 2147483646 h 127"/>
              <a:gd name="T56" fmla="*/ 2147483646 w 127"/>
              <a:gd name="T57" fmla="*/ 2147483646 h 127"/>
              <a:gd name="T58" fmla="*/ 2147483646 w 127"/>
              <a:gd name="T59" fmla="*/ 2147483646 h 127"/>
              <a:gd name="T60" fmla="*/ 2147483646 w 127"/>
              <a:gd name="T61" fmla="*/ 2147483646 h 127"/>
              <a:gd name="T62" fmla="*/ 2147483646 w 127"/>
              <a:gd name="T63" fmla="*/ 2147483646 h 127"/>
              <a:gd name="T64" fmla="*/ 2147483646 w 127"/>
              <a:gd name="T65" fmla="*/ 2147483646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rgbClr val="20517C"/>
          </a:solidFill>
          <a:ln w="9525">
            <a:solidFill>
              <a:srgbClr val="20517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MH_Other_3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997946" y="4176713"/>
            <a:ext cx="476250" cy="476250"/>
          </a:xfrm>
          <a:custGeom>
            <a:avLst/>
            <a:gdLst>
              <a:gd name="T0" fmla="*/ 112500 w 127"/>
              <a:gd name="T1" fmla="*/ 431250 h 127"/>
              <a:gd name="T2" fmla="*/ 67500 w 127"/>
              <a:gd name="T3" fmla="*/ 431250 h 127"/>
              <a:gd name="T4" fmla="*/ 45000 w 127"/>
              <a:gd name="T5" fmla="*/ 412500 h 127"/>
              <a:gd name="T6" fmla="*/ 45000 w 127"/>
              <a:gd name="T7" fmla="*/ 367500 h 127"/>
              <a:gd name="T8" fmla="*/ 191250 w 127"/>
              <a:gd name="T9" fmla="*/ 225000 h 127"/>
              <a:gd name="T10" fmla="*/ 131250 w 127"/>
              <a:gd name="T11" fmla="*/ 240000 h 127"/>
              <a:gd name="T12" fmla="*/ 26250 w 127"/>
              <a:gd name="T13" fmla="*/ 348750 h 127"/>
              <a:gd name="T14" fmla="*/ 26250 w 127"/>
              <a:gd name="T15" fmla="*/ 431250 h 127"/>
              <a:gd name="T16" fmla="*/ 45000 w 127"/>
              <a:gd name="T17" fmla="*/ 453750 h 127"/>
              <a:gd name="T18" fmla="*/ 131250 w 127"/>
              <a:gd name="T19" fmla="*/ 453750 h 127"/>
              <a:gd name="T20" fmla="*/ 240000 w 127"/>
              <a:gd name="T21" fmla="*/ 348750 h 127"/>
              <a:gd name="T22" fmla="*/ 255000 w 127"/>
              <a:gd name="T23" fmla="*/ 288750 h 127"/>
              <a:gd name="T24" fmla="*/ 112500 w 127"/>
              <a:gd name="T25" fmla="*/ 431250 h 127"/>
              <a:gd name="T26" fmla="*/ 453750 w 127"/>
              <a:gd name="T27" fmla="*/ 45000 h 127"/>
              <a:gd name="T28" fmla="*/ 431250 w 127"/>
              <a:gd name="T29" fmla="*/ 26250 h 127"/>
              <a:gd name="T30" fmla="*/ 348750 w 127"/>
              <a:gd name="T31" fmla="*/ 26250 h 127"/>
              <a:gd name="T32" fmla="*/ 240000 w 127"/>
              <a:gd name="T33" fmla="*/ 131250 h 127"/>
              <a:gd name="T34" fmla="*/ 225000 w 127"/>
              <a:gd name="T35" fmla="*/ 191250 h 127"/>
              <a:gd name="T36" fmla="*/ 367500 w 127"/>
              <a:gd name="T37" fmla="*/ 45000 h 127"/>
              <a:gd name="T38" fmla="*/ 412500 w 127"/>
              <a:gd name="T39" fmla="*/ 45000 h 127"/>
              <a:gd name="T40" fmla="*/ 431250 w 127"/>
              <a:gd name="T41" fmla="*/ 67500 h 127"/>
              <a:gd name="T42" fmla="*/ 431250 w 127"/>
              <a:gd name="T43" fmla="*/ 112500 h 127"/>
              <a:gd name="T44" fmla="*/ 288750 w 127"/>
              <a:gd name="T45" fmla="*/ 255000 h 127"/>
              <a:gd name="T46" fmla="*/ 348750 w 127"/>
              <a:gd name="T47" fmla="*/ 240000 h 127"/>
              <a:gd name="T48" fmla="*/ 453750 w 127"/>
              <a:gd name="T49" fmla="*/ 131250 h 127"/>
              <a:gd name="T50" fmla="*/ 453750 w 127"/>
              <a:gd name="T51" fmla="*/ 45000 h 127"/>
              <a:gd name="T52" fmla="*/ 288750 w 127"/>
              <a:gd name="T53" fmla="*/ 191250 h 127"/>
              <a:gd name="T54" fmla="*/ 266250 w 127"/>
              <a:gd name="T55" fmla="*/ 191250 h 127"/>
              <a:gd name="T56" fmla="*/ 191250 w 127"/>
              <a:gd name="T57" fmla="*/ 266250 h 127"/>
              <a:gd name="T58" fmla="*/ 191250 w 127"/>
              <a:gd name="T59" fmla="*/ 288750 h 127"/>
              <a:gd name="T60" fmla="*/ 213750 w 127"/>
              <a:gd name="T61" fmla="*/ 288750 h 127"/>
              <a:gd name="T62" fmla="*/ 288750 w 127"/>
              <a:gd name="T63" fmla="*/ 213750 h 127"/>
              <a:gd name="T64" fmla="*/ 288750 w 127"/>
              <a:gd name="T65" fmla="*/ 191250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rgbClr val="20517C"/>
          </a:solidFill>
          <a:ln w="9525">
            <a:solidFill>
              <a:srgbClr val="20517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4" name="MH_Other_4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997946" y="5040313"/>
            <a:ext cx="476250" cy="476250"/>
          </a:xfrm>
          <a:custGeom>
            <a:avLst/>
            <a:gdLst>
              <a:gd name="T0" fmla="*/ 112500 w 127"/>
              <a:gd name="T1" fmla="*/ 431250 h 127"/>
              <a:gd name="T2" fmla="*/ 67500 w 127"/>
              <a:gd name="T3" fmla="*/ 431250 h 127"/>
              <a:gd name="T4" fmla="*/ 45000 w 127"/>
              <a:gd name="T5" fmla="*/ 412500 h 127"/>
              <a:gd name="T6" fmla="*/ 45000 w 127"/>
              <a:gd name="T7" fmla="*/ 367500 h 127"/>
              <a:gd name="T8" fmla="*/ 191250 w 127"/>
              <a:gd name="T9" fmla="*/ 225000 h 127"/>
              <a:gd name="T10" fmla="*/ 131250 w 127"/>
              <a:gd name="T11" fmla="*/ 240000 h 127"/>
              <a:gd name="T12" fmla="*/ 26250 w 127"/>
              <a:gd name="T13" fmla="*/ 348750 h 127"/>
              <a:gd name="T14" fmla="*/ 26250 w 127"/>
              <a:gd name="T15" fmla="*/ 431250 h 127"/>
              <a:gd name="T16" fmla="*/ 45000 w 127"/>
              <a:gd name="T17" fmla="*/ 453750 h 127"/>
              <a:gd name="T18" fmla="*/ 131250 w 127"/>
              <a:gd name="T19" fmla="*/ 453750 h 127"/>
              <a:gd name="T20" fmla="*/ 240000 w 127"/>
              <a:gd name="T21" fmla="*/ 348750 h 127"/>
              <a:gd name="T22" fmla="*/ 255000 w 127"/>
              <a:gd name="T23" fmla="*/ 288750 h 127"/>
              <a:gd name="T24" fmla="*/ 112500 w 127"/>
              <a:gd name="T25" fmla="*/ 431250 h 127"/>
              <a:gd name="T26" fmla="*/ 453750 w 127"/>
              <a:gd name="T27" fmla="*/ 45000 h 127"/>
              <a:gd name="T28" fmla="*/ 431250 w 127"/>
              <a:gd name="T29" fmla="*/ 26250 h 127"/>
              <a:gd name="T30" fmla="*/ 348750 w 127"/>
              <a:gd name="T31" fmla="*/ 26250 h 127"/>
              <a:gd name="T32" fmla="*/ 240000 w 127"/>
              <a:gd name="T33" fmla="*/ 131250 h 127"/>
              <a:gd name="T34" fmla="*/ 225000 w 127"/>
              <a:gd name="T35" fmla="*/ 191250 h 127"/>
              <a:gd name="T36" fmla="*/ 367500 w 127"/>
              <a:gd name="T37" fmla="*/ 45000 h 127"/>
              <a:gd name="T38" fmla="*/ 412500 w 127"/>
              <a:gd name="T39" fmla="*/ 45000 h 127"/>
              <a:gd name="T40" fmla="*/ 431250 w 127"/>
              <a:gd name="T41" fmla="*/ 67500 h 127"/>
              <a:gd name="T42" fmla="*/ 431250 w 127"/>
              <a:gd name="T43" fmla="*/ 112500 h 127"/>
              <a:gd name="T44" fmla="*/ 288750 w 127"/>
              <a:gd name="T45" fmla="*/ 255000 h 127"/>
              <a:gd name="T46" fmla="*/ 348750 w 127"/>
              <a:gd name="T47" fmla="*/ 240000 h 127"/>
              <a:gd name="T48" fmla="*/ 453750 w 127"/>
              <a:gd name="T49" fmla="*/ 131250 h 127"/>
              <a:gd name="T50" fmla="*/ 453750 w 127"/>
              <a:gd name="T51" fmla="*/ 45000 h 127"/>
              <a:gd name="T52" fmla="*/ 288750 w 127"/>
              <a:gd name="T53" fmla="*/ 191250 h 127"/>
              <a:gd name="T54" fmla="*/ 266250 w 127"/>
              <a:gd name="T55" fmla="*/ 191250 h 127"/>
              <a:gd name="T56" fmla="*/ 191250 w 127"/>
              <a:gd name="T57" fmla="*/ 266250 h 127"/>
              <a:gd name="T58" fmla="*/ 191250 w 127"/>
              <a:gd name="T59" fmla="*/ 288750 h 127"/>
              <a:gd name="T60" fmla="*/ 213750 w 127"/>
              <a:gd name="T61" fmla="*/ 288750 h 127"/>
              <a:gd name="T62" fmla="*/ 288750 w 127"/>
              <a:gd name="T63" fmla="*/ 213750 h 127"/>
              <a:gd name="T64" fmla="*/ 288750 w 127"/>
              <a:gd name="T65" fmla="*/ 191250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rgbClr val="20517C"/>
          </a:solidFill>
          <a:ln w="9525">
            <a:solidFill>
              <a:srgbClr val="20517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5" name="MH_Other_5"/>
          <p:cNvSpPr/>
          <p:nvPr>
            <p:custDataLst>
              <p:tags r:id="rId5"/>
            </p:custDataLst>
          </p:nvPr>
        </p:nvSpPr>
        <p:spPr>
          <a:xfrm rot="16200000">
            <a:off x="2949501" y="4069557"/>
            <a:ext cx="3313113" cy="4445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703512" y="2463279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此处添加关键词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703512" y="3326110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此处添加关键词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703512" y="4184005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此处添加关键词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703512" y="5029689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此处添加关键词</a:t>
            </a:r>
          </a:p>
        </p:txBody>
      </p:sp>
      <p:sp>
        <p:nvSpPr>
          <p:cNvPr id="9" name="矩形 8"/>
          <p:cNvSpPr/>
          <p:nvPr/>
        </p:nvSpPr>
        <p:spPr>
          <a:xfrm>
            <a:off x="4628283" y="2435225"/>
            <a:ext cx="6588869" cy="1856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基于点击此处添加文本信息。顶部“开始”面板中可以对字体、字号、颜色、行距等进行修改。点击此处添加文本信息。顶部“开始”面板中可以对字体、字号、颜色、行距等进行修改。点击此处添加文本信息。顶部“开始”面板中可以对字体、字号、颜色、行距等进行修改。点击此处添加文本信息。</a:t>
            </a:r>
          </a:p>
        </p:txBody>
      </p:sp>
      <p:sp>
        <p:nvSpPr>
          <p:cNvPr id="46" name="矩形 45"/>
          <p:cNvSpPr/>
          <p:nvPr/>
        </p:nvSpPr>
        <p:spPr>
          <a:xfrm>
            <a:off x="4628283" y="4704702"/>
            <a:ext cx="658886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基于点击此处添加文本信息。顶部“开始”面板中可以对字体、字号、颜色、行距等进行修改。点击此处添加文本信息。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995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/>
              <a:t>PART  THREE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研究难点</a:t>
            </a:r>
          </a:p>
        </p:txBody>
      </p:sp>
    </p:spTree>
    <p:extLst>
      <p:ext uri="{BB962C8B-B14F-4D97-AF65-F5344CB8AC3E}">
        <p14:creationId xmlns:p14="http://schemas.microsoft.com/office/powerpoint/2010/main" val="69533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研究难点</a:t>
            </a:r>
          </a:p>
        </p:txBody>
      </p: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>
            <a:off x="997384" y="2223570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MH_Other_2"/>
          <p:cNvSpPr/>
          <p:nvPr>
            <p:custDataLst>
              <p:tags r:id="rId2"/>
            </p:custDataLst>
          </p:nvPr>
        </p:nvSpPr>
        <p:spPr>
          <a:xfrm>
            <a:off x="1102159" y="2331520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rgbClr val="FFFFFF"/>
                </a:solidFill>
              </a:rPr>
              <a:t>01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1" name="MH_Other_5"/>
          <p:cNvSpPr/>
          <p:nvPr>
            <p:custDataLst>
              <p:tags r:id="rId3"/>
            </p:custDataLst>
          </p:nvPr>
        </p:nvSpPr>
        <p:spPr>
          <a:xfrm>
            <a:off x="997384" y="4392159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MH_Other_6"/>
          <p:cNvSpPr/>
          <p:nvPr>
            <p:custDataLst>
              <p:tags r:id="rId4"/>
            </p:custDataLst>
          </p:nvPr>
        </p:nvSpPr>
        <p:spPr>
          <a:xfrm>
            <a:off x="1102159" y="4500109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91544" y="2223570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836" y="2673009"/>
            <a:ext cx="36757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91544" y="4392159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960836" y="4841598"/>
            <a:ext cx="36757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MH_Other_1"/>
          <p:cNvSpPr/>
          <p:nvPr>
            <p:custDataLst>
              <p:tags r:id="rId5"/>
            </p:custDataLst>
          </p:nvPr>
        </p:nvSpPr>
        <p:spPr>
          <a:xfrm>
            <a:off x="6641341" y="2223570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MH_Other_2"/>
          <p:cNvSpPr/>
          <p:nvPr>
            <p:custDataLst>
              <p:tags r:id="rId6"/>
            </p:custDataLst>
          </p:nvPr>
        </p:nvSpPr>
        <p:spPr>
          <a:xfrm>
            <a:off x="6746116" y="2331520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02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6" name="MH_Other_5"/>
          <p:cNvSpPr/>
          <p:nvPr>
            <p:custDataLst>
              <p:tags r:id="rId7"/>
            </p:custDataLst>
          </p:nvPr>
        </p:nvSpPr>
        <p:spPr>
          <a:xfrm>
            <a:off x="6641341" y="4392159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MH_Other_6"/>
          <p:cNvSpPr/>
          <p:nvPr>
            <p:custDataLst>
              <p:tags r:id="rId8"/>
            </p:custDataLst>
          </p:nvPr>
        </p:nvSpPr>
        <p:spPr>
          <a:xfrm>
            <a:off x="6746116" y="4500109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04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35501" y="2223570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7604793" y="2673009"/>
            <a:ext cx="36757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35501" y="4392159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7604793" y="4841598"/>
            <a:ext cx="36757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098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研究难点</a:t>
            </a:r>
          </a:p>
        </p:txBody>
      </p:sp>
      <p:sp>
        <p:nvSpPr>
          <p:cNvPr id="32" name="MH_Other_1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694359" y="2462975"/>
            <a:ext cx="421535" cy="426235"/>
          </a:xfrm>
          <a:custGeom>
            <a:avLst/>
            <a:gdLst>
              <a:gd name="T0" fmla="*/ 2147483646 w 30"/>
              <a:gd name="T1" fmla="*/ 2147483646 h 30"/>
              <a:gd name="T2" fmla="*/ 2147483646 w 30"/>
              <a:gd name="T3" fmla="*/ 2147483646 h 30"/>
              <a:gd name="T4" fmla="*/ 2147483646 w 30"/>
              <a:gd name="T5" fmla="*/ 2147483646 h 30"/>
              <a:gd name="T6" fmla="*/ 0 w 30"/>
              <a:gd name="T7" fmla="*/ 2147483646 h 30"/>
              <a:gd name="T8" fmla="*/ 0 w 30"/>
              <a:gd name="T9" fmla="*/ 2147483646 h 30"/>
              <a:gd name="T10" fmla="*/ 2147483646 w 30"/>
              <a:gd name="T11" fmla="*/ 0 h 30"/>
              <a:gd name="T12" fmla="*/ 2147483646 w 30"/>
              <a:gd name="T13" fmla="*/ 0 h 30"/>
              <a:gd name="T14" fmla="*/ 2147483646 w 30"/>
              <a:gd name="T15" fmla="*/ 2147483646 h 30"/>
              <a:gd name="T16" fmla="*/ 2147483646 w 30"/>
              <a:gd name="T17" fmla="*/ 2147483646 h 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0" h="30">
                <a:moveTo>
                  <a:pt x="30" y="27"/>
                </a:moveTo>
                <a:cubicBezTo>
                  <a:pt x="30" y="28"/>
                  <a:pt x="28" y="30"/>
                  <a:pt x="26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0" y="28"/>
                  <a:pt x="0" y="2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30" y="2"/>
                  <a:pt x="30" y="3"/>
                </a:cubicBezTo>
                <a:cubicBezTo>
                  <a:pt x="30" y="27"/>
                  <a:pt x="30" y="27"/>
                  <a:pt x="30" y="27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5" name="MH_Other_4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058864" y="2218792"/>
            <a:ext cx="10226674" cy="4630601"/>
          </a:xfrm>
          <a:custGeom>
            <a:avLst/>
            <a:gdLst>
              <a:gd name="T0" fmla="*/ 262287250 w 10001"/>
              <a:gd name="T1" fmla="*/ 0 h 12408"/>
              <a:gd name="T2" fmla="*/ 2147483646 w 10001"/>
              <a:gd name="T3" fmla="*/ 0 h 12408"/>
              <a:gd name="T4" fmla="*/ 2147483646 w 10001"/>
              <a:gd name="T5" fmla="*/ 2147483646 h 12408"/>
              <a:gd name="T6" fmla="*/ 2147483646 w 10001"/>
              <a:gd name="T7" fmla="*/ 2147483646 h 12408"/>
              <a:gd name="T8" fmla="*/ 2147483646 w 10001"/>
              <a:gd name="T9" fmla="*/ 2147483646 h 12408"/>
              <a:gd name="T10" fmla="*/ 2147483646 w 10001"/>
              <a:gd name="T11" fmla="*/ 2147483646 h 12408"/>
              <a:gd name="T12" fmla="*/ 262287250 w 10001"/>
              <a:gd name="T13" fmla="*/ 2147483646 h 12408"/>
              <a:gd name="T14" fmla="*/ 0 w 10001"/>
              <a:gd name="T15" fmla="*/ 2147483646 h 124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001" h="12408">
                <a:moveTo>
                  <a:pt x="1" y="0"/>
                </a:moveTo>
                <a:lnTo>
                  <a:pt x="9287" y="0"/>
                </a:lnTo>
                <a:cubicBezTo>
                  <a:pt x="9689" y="0"/>
                  <a:pt x="10001" y="547"/>
                  <a:pt x="10001" y="1250"/>
                </a:cubicBezTo>
                <a:lnTo>
                  <a:pt x="10001" y="4688"/>
                </a:lnTo>
                <a:cubicBezTo>
                  <a:pt x="10001" y="5391"/>
                  <a:pt x="9689" y="5938"/>
                  <a:pt x="9287" y="5938"/>
                </a:cubicBezTo>
                <a:lnTo>
                  <a:pt x="715" y="5938"/>
                </a:lnTo>
                <a:cubicBezTo>
                  <a:pt x="336" y="5938"/>
                  <a:pt x="1" y="6484"/>
                  <a:pt x="1" y="7188"/>
                </a:cubicBezTo>
                <a:cubicBezTo>
                  <a:pt x="1" y="10000"/>
                  <a:pt x="0" y="12408"/>
                  <a:pt x="0" y="12408"/>
                </a:cubicBezTo>
              </a:path>
            </a:pathLst>
          </a:custGeom>
          <a:noFill/>
          <a:ln w="11113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MH_Other_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07185" y="2111957"/>
            <a:ext cx="236624" cy="238190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37" name="MH_Other_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47930" y="2154267"/>
            <a:ext cx="155137" cy="1535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1" name="MH_Other_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564147" y="2111957"/>
            <a:ext cx="236624" cy="238190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2" name="MH_Other_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604890" y="2154267"/>
            <a:ext cx="155137" cy="1535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3" name="MH_Other_12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5629727" y="2462975"/>
            <a:ext cx="408997" cy="426235"/>
          </a:xfrm>
          <a:custGeom>
            <a:avLst/>
            <a:gdLst>
              <a:gd name="T0" fmla="*/ 2147483646 w 29"/>
              <a:gd name="T1" fmla="*/ 2147483646 h 30"/>
              <a:gd name="T2" fmla="*/ 2147483646 w 29"/>
              <a:gd name="T3" fmla="*/ 2147483646 h 30"/>
              <a:gd name="T4" fmla="*/ 2147483646 w 29"/>
              <a:gd name="T5" fmla="*/ 2147483646 h 30"/>
              <a:gd name="T6" fmla="*/ 0 w 29"/>
              <a:gd name="T7" fmla="*/ 2147483646 h 30"/>
              <a:gd name="T8" fmla="*/ 0 w 29"/>
              <a:gd name="T9" fmla="*/ 2147483646 h 30"/>
              <a:gd name="T10" fmla="*/ 2147483646 w 29"/>
              <a:gd name="T11" fmla="*/ 0 h 30"/>
              <a:gd name="T12" fmla="*/ 2147483646 w 29"/>
              <a:gd name="T13" fmla="*/ 0 h 30"/>
              <a:gd name="T14" fmla="*/ 2147483646 w 29"/>
              <a:gd name="T15" fmla="*/ 2147483646 h 30"/>
              <a:gd name="T16" fmla="*/ 2147483646 w 29"/>
              <a:gd name="T17" fmla="*/ 2147483646 h 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9" h="30">
                <a:moveTo>
                  <a:pt x="29" y="27"/>
                </a:moveTo>
                <a:cubicBezTo>
                  <a:pt x="29" y="28"/>
                  <a:pt x="28" y="30"/>
                  <a:pt x="26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0" y="28"/>
                  <a:pt x="0" y="2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29" y="2"/>
                  <a:pt x="29" y="3"/>
                </a:cubicBezTo>
                <a:cubicBezTo>
                  <a:pt x="29" y="27"/>
                  <a:pt x="29" y="27"/>
                  <a:pt x="29" y="27"/>
                </a:cubicBez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6" name="MH_Other_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42554" y="2111957"/>
            <a:ext cx="242891" cy="238190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7" name="MH_Other_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84864" y="2154267"/>
            <a:ext cx="159838" cy="1535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8" name="MH_Other_17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3732117" y="4654185"/>
            <a:ext cx="421534" cy="427802"/>
          </a:xfrm>
          <a:custGeom>
            <a:avLst/>
            <a:gdLst>
              <a:gd name="T0" fmla="*/ 2147483646 w 30"/>
              <a:gd name="T1" fmla="*/ 2147483646 h 30"/>
              <a:gd name="T2" fmla="*/ 2147483646 w 30"/>
              <a:gd name="T3" fmla="*/ 2147483646 h 30"/>
              <a:gd name="T4" fmla="*/ 2147483646 w 30"/>
              <a:gd name="T5" fmla="*/ 2147483646 h 30"/>
              <a:gd name="T6" fmla="*/ 0 w 30"/>
              <a:gd name="T7" fmla="*/ 2147483646 h 30"/>
              <a:gd name="T8" fmla="*/ 0 w 30"/>
              <a:gd name="T9" fmla="*/ 2147483646 h 30"/>
              <a:gd name="T10" fmla="*/ 2147483646 w 30"/>
              <a:gd name="T11" fmla="*/ 0 h 30"/>
              <a:gd name="T12" fmla="*/ 2147483646 w 30"/>
              <a:gd name="T13" fmla="*/ 0 h 30"/>
              <a:gd name="T14" fmla="*/ 2147483646 w 30"/>
              <a:gd name="T15" fmla="*/ 2147483646 h 30"/>
              <a:gd name="T16" fmla="*/ 2147483646 w 30"/>
              <a:gd name="T17" fmla="*/ 2147483646 h 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0" h="30">
                <a:moveTo>
                  <a:pt x="30" y="27"/>
                </a:moveTo>
                <a:cubicBezTo>
                  <a:pt x="30" y="28"/>
                  <a:pt x="29" y="30"/>
                  <a:pt x="27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28"/>
                  <a:pt x="0" y="2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4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0" y="2"/>
                  <a:pt x="30" y="3"/>
                </a:cubicBezTo>
                <a:cubicBezTo>
                  <a:pt x="30" y="27"/>
                  <a:pt x="30" y="27"/>
                  <a:pt x="30" y="27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1" name="MH_Other_2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844945" y="4304735"/>
            <a:ext cx="236623" cy="236622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2" name="MH_Other_2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885687" y="4345479"/>
            <a:ext cx="166106" cy="155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3" name="MH_Other_22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7717630" y="4654185"/>
            <a:ext cx="404296" cy="427802"/>
          </a:xfrm>
          <a:custGeom>
            <a:avLst/>
            <a:gdLst>
              <a:gd name="T0" fmla="*/ 2147483646 w 29"/>
              <a:gd name="T1" fmla="*/ 2147483646 h 30"/>
              <a:gd name="T2" fmla="*/ 2147483646 w 29"/>
              <a:gd name="T3" fmla="*/ 2147483646 h 30"/>
              <a:gd name="T4" fmla="*/ 2147483646 w 29"/>
              <a:gd name="T5" fmla="*/ 2147483646 h 30"/>
              <a:gd name="T6" fmla="*/ 0 w 29"/>
              <a:gd name="T7" fmla="*/ 2147483646 h 30"/>
              <a:gd name="T8" fmla="*/ 0 w 29"/>
              <a:gd name="T9" fmla="*/ 2147483646 h 30"/>
              <a:gd name="T10" fmla="*/ 2147483646 w 29"/>
              <a:gd name="T11" fmla="*/ 0 h 30"/>
              <a:gd name="T12" fmla="*/ 2147483646 w 29"/>
              <a:gd name="T13" fmla="*/ 0 h 30"/>
              <a:gd name="T14" fmla="*/ 2147483646 w 29"/>
              <a:gd name="T15" fmla="*/ 2147483646 h 30"/>
              <a:gd name="T16" fmla="*/ 2147483646 w 29"/>
              <a:gd name="T17" fmla="*/ 2147483646 h 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9" h="30">
                <a:moveTo>
                  <a:pt x="29" y="27"/>
                </a:moveTo>
                <a:cubicBezTo>
                  <a:pt x="29" y="28"/>
                  <a:pt x="28" y="30"/>
                  <a:pt x="26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0" y="28"/>
                  <a:pt x="0" y="2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29" y="2"/>
                  <a:pt x="29" y="3"/>
                </a:cubicBezTo>
                <a:cubicBezTo>
                  <a:pt x="29" y="27"/>
                  <a:pt x="29" y="27"/>
                  <a:pt x="29" y="27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6" name="MH_Other_2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830457" y="4304735"/>
            <a:ext cx="238190" cy="236622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7" name="MH_Other_2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872767" y="4345479"/>
            <a:ext cx="153570" cy="1551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8" name="MH_SubTitle_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213989" y="1685950"/>
            <a:ext cx="1387127" cy="46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</a:rPr>
              <a:t>A</a:t>
            </a:r>
            <a:endParaRPr lang="zh-CN" altLang="en-US" sz="2000" b="1" dirty="0">
              <a:latin typeface="+mn-lt"/>
              <a:ea typeface="+mn-ea"/>
            </a:endParaRPr>
          </a:p>
        </p:txBody>
      </p:sp>
      <p:sp>
        <p:nvSpPr>
          <p:cNvPr id="59" name="MH_SubTitle_2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116972" y="1685950"/>
            <a:ext cx="1449509" cy="46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</a:rPr>
              <a:t>B</a:t>
            </a:r>
            <a:endParaRPr lang="zh-CN" altLang="en-US" sz="2000" b="1" dirty="0">
              <a:latin typeface="+mn-lt"/>
              <a:ea typeface="+mn-ea"/>
            </a:endParaRPr>
          </a:p>
        </p:txBody>
      </p:sp>
      <p:sp>
        <p:nvSpPr>
          <p:cNvPr id="60" name="MH_SubTitle_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928577" y="1685950"/>
            <a:ext cx="1464191" cy="46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</a:rPr>
              <a:t>C</a:t>
            </a:r>
            <a:endParaRPr lang="zh-CN" altLang="en-US" sz="2000" b="1" dirty="0">
              <a:latin typeface="+mn-lt"/>
              <a:ea typeface="+mn-ea"/>
            </a:endParaRPr>
          </a:p>
        </p:txBody>
      </p:sp>
      <p:sp>
        <p:nvSpPr>
          <p:cNvPr id="61" name="MH_SubTitle_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221299" y="3818955"/>
            <a:ext cx="1471529" cy="4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</a:rPr>
              <a:t>D</a:t>
            </a:r>
            <a:endParaRPr lang="zh-CN" altLang="en-US" sz="2000" b="1" dirty="0">
              <a:latin typeface="+mn-lt"/>
              <a:ea typeface="+mn-ea"/>
            </a:endParaRPr>
          </a:p>
        </p:txBody>
      </p:sp>
      <p:sp>
        <p:nvSpPr>
          <p:cNvPr id="62" name="MH_SubTitle_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206030" y="3818955"/>
            <a:ext cx="1449513" cy="4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</a:rPr>
              <a:t>E</a:t>
            </a:r>
            <a:endParaRPr lang="zh-CN" altLang="en-US" sz="2000" b="1" dirty="0">
              <a:latin typeface="+mn-lt"/>
              <a:ea typeface="+mn-ea"/>
            </a:endParaRPr>
          </a:p>
        </p:txBody>
      </p:sp>
      <p:sp>
        <p:nvSpPr>
          <p:cNvPr id="63" name="MH_Text_1"/>
          <p:cNvSpPr txBox="1"/>
          <p:nvPr>
            <p:custDataLst>
              <p:tags r:id="rId21"/>
            </p:custDataLst>
          </p:nvPr>
        </p:nvSpPr>
        <p:spPr>
          <a:xfrm>
            <a:off x="837687" y="3070178"/>
            <a:ext cx="217561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20517C"/>
                </a:solidFill>
              </a:rPr>
              <a:t>单击此处添加文本</a:t>
            </a:r>
          </a:p>
        </p:txBody>
      </p:sp>
      <p:sp>
        <p:nvSpPr>
          <p:cNvPr id="68" name="MH_Other_12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9477959" y="2462975"/>
            <a:ext cx="408997" cy="426235"/>
          </a:xfrm>
          <a:custGeom>
            <a:avLst/>
            <a:gdLst>
              <a:gd name="T0" fmla="*/ 2147483646 w 29"/>
              <a:gd name="T1" fmla="*/ 2147483646 h 30"/>
              <a:gd name="T2" fmla="*/ 2147483646 w 29"/>
              <a:gd name="T3" fmla="*/ 2147483646 h 30"/>
              <a:gd name="T4" fmla="*/ 2147483646 w 29"/>
              <a:gd name="T5" fmla="*/ 2147483646 h 30"/>
              <a:gd name="T6" fmla="*/ 0 w 29"/>
              <a:gd name="T7" fmla="*/ 2147483646 h 30"/>
              <a:gd name="T8" fmla="*/ 0 w 29"/>
              <a:gd name="T9" fmla="*/ 2147483646 h 30"/>
              <a:gd name="T10" fmla="*/ 2147483646 w 29"/>
              <a:gd name="T11" fmla="*/ 0 h 30"/>
              <a:gd name="T12" fmla="*/ 2147483646 w 29"/>
              <a:gd name="T13" fmla="*/ 0 h 30"/>
              <a:gd name="T14" fmla="*/ 2147483646 w 29"/>
              <a:gd name="T15" fmla="*/ 2147483646 h 30"/>
              <a:gd name="T16" fmla="*/ 2147483646 w 29"/>
              <a:gd name="T17" fmla="*/ 2147483646 h 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9" h="30">
                <a:moveTo>
                  <a:pt x="29" y="27"/>
                </a:moveTo>
                <a:cubicBezTo>
                  <a:pt x="29" y="28"/>
                  <a:pt x="28" y="30"/>
                  <a:pt x="26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0" y="28"/>
                  <a:pt x="0" y="2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29" y="2"/>
                  <a:pt x="29" y="3"/>
                </a:cubicBezTo>
                <a:cubicBezTo>
                  <a:pt x="29" y="27"/>
                  <a:pt x="29" y="27"/>
                  <a:pt x="29" y="27"/>
                </a:cubicBezTo>
              </a:path>
            </a:pathLst>
          </a:custGeom>
          <a:solidFill>
            <a:srgbClr val="20517C"/>
          </a:solidFill>
          <a:ln w="9525">
            <a:solidFill>
              <a:srgbClr val="20517C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9" name="MH_Text_1"/>
          <p:cNvSpPr txBox="1"/>
          <p:nvPr>
            <p:custDataLst>
              <p:tags r:id="rId23"/>
            </p:custDataLst>
          </p:nvPr>
        </p:nvSpPr>
        <p:spPr>
          <a:xfrm>
            <a:off x="4776189" y="3070178"/>
            <a:ext cx="217561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20517C"/>
                </a:solidFill>
              </a:rPr>
              <a:t>单击此处添加文本</a:t>
            </a:r>
          </a:p>
        </p:txBody>
      </p:sp>
      <p:sp>
        <p:nvSpPr>
          <p:cNvPr id="70" name="MH_Text_1"/>
          <p:cNvSpPr txBox="1"/>
          <p:nvPr>
            <p:custDataLst>
              <p:tags r:id="rId24"/>
            </p:custDataLst>
          </p:nvPr>
        </p:nvSpPr>
        <p:spPr>
          <a:xfrm>
            <a:off x="8597487" y="3070178"/>
            <a:ext cx="217561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20517C"/>
                </a:solidFill>
              </a:rPr>
              <a:t>单击此处添加文本</a:t>
            </a:r>
          </a:p>
        </p:txBody>
      </p:sp>
      <p:sp>
        <p:nvSpPr>
          <p:cNvPr id="71" name="MH_Text_1"/>
          <p:cNvSpPr txBox="1"/>
          <p:nvPr>
            <p:custDataLst>
              <p:tags r:id="rId25"/>
            </p:custDataLst>
          </p:nvPr>
        </p:nvSpPr>
        <p:spPr>
          <a:xfrm>
            <a:off x="2873481" y="5306259"/>
            <a:ext cx="217561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20517C"/>
                </a:solidFill>
              </a:rPr>
              <a:t>单击此处添加文本</a:t>
            </a:r>
          </a:p>
        </p:txBody>
      </p:sp>
      <p:sp>
        <p:nvSpPr>
          <p:cNvPr id="72" name="MH_Text_1"/>
          <p:cNvSpPr txBox="1"/>
          <p:nvPr>
            <p:custDataLst>
              <p:tags r:id="rId26"/>
            </p:custDataLst>
          </p:nvPr>
        </p:nvSpPr>
        <p:spPr>
          <a:xfrm>
            <a:off x="6831968" y="5306259"/>
            <a:ext cx="217561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20517C"/>
                </a:solidFill>
              </a:rPr>
              <a:t>单击此处添加文本</a:t>
            </a:r>
          </a:p>
        </p:txBody>
      </p:sp>
      <p:sp>
        <p:nvSpPr>
          <p:cNvPr id="73" name="KSO_Shape"/>
          <p:cNvSpPr/>
          <p:nvPr/>
        </p:nvSpPr>
        <p:spPr>
          <a:xfrm>
            <a:off x="5711784" y="2531115"/>
            <a:ext cx="304428" cy="289714"/>
          </a:xfrm>
          <a:custGeom>
            <a:avLst/>
            <a:gdLst/>
            <a:ahLst/>
            <a:cxnLst/>
            <a:rect l="l" t="t" r="r" b="b"/>
            <a:pathLst>
              <a:path w="1059063" h="1007997">
                <a:moveTo>
                  <a:pt x="703357" y="0"/>
                </a:moveTo>
                <a:lnTo>
                  <a:pt x="1059063" y="345377"/>
                </a:lnTo>
                <a:cubicBezTo>
                  <a:pt x="1011759" y="390684"/>
                  <a:pt x="950318" y="412745"/>
                  <a:pt x="888735" y="411717"/>
                </a:cubicBezTo>
                <a:lnTo>
                  <a:pt x="615617" y="668531"/>
                </a:lnTo>
                <a:cubicBezTo>
                  <a:pt x="643882" y="763675"/>
                  <a:pt x="628025" y="864389"/>
                  <a:pt x="564718" y="936620"/>
                </a:cubicBezTo>
                <a:lnTo>
                  <a:pt x="370217" y="747767"/>
                </a:lnTo>
                <a:cubicBezTo>
                  <a:pt x="247618" y="834750"/>
                  <a:pt x="146199" y="930329"/>
                  <a:pt x="0" y="1007997"/>
                </a:cubicBezTo>
                <a:cubicBezTo>
                  <a:pt x="95002" y="875886"/>
                  <a:pt x="190003" y="777809"/>
                  <a:pt x="284746" y="664777"/>
                </a:cubicBezTo>
                <a:lnTo>
                  <a:pt x="96361" y="481861"/>
                </a:lnTo>
                <a:cubicBezTo>
                  <a:pt x="152055" y="429106"/>
                  <a:pt x="226831" y="406169"/>
                  <a:pt x="303394" y="411783"/>
                </a:cubicBezTo>
                <a:cubicBezTo>
                  <a:pt x="325459" y="413401"/>
                  <a:pt x="347673" y="417390"/>
                  <a:pt x="369433" y="424372"/>
                </a:cubicBezTo>
                <a:lnTo>
                  <a:pt x="642990" y="154959"/>
                </a:lnTo>
                <a:cubicBezTo>
                  <a:pt x="643358" y="99193"/>
                  <a:pt x="663662" y="44083"/>
                  <a:pt x="703357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KSO_Shape"/>
          <p:cNvSpPr>
            <a:spLocks/>
          </p:cNvSpPr>
          <p:nvPr/>
        </p:nvSpPr>
        <p:spPr bwMode="auto">
          <a:xfrm flipH="1">
            <a:off x="3779029" y="4724888"/>
            <a:ext cx="327710" cy="300401"/>
          </a:xfrm>
          <a:custGeom>
            <a:avLst/>
            <a:gdLst>
              <a:gd name="T0" fmla="*/ 2147483646 w 269"/>
              <a:gd name="T1" fmla="*/ 0 h 247"/>
              <a:gd name="T2" fmla="*/ 2147483646 w 269"/>
              <a:gd name="T3" fmla="*/ 0 h 247"/>
              <a:gd name="T4" fmla="*/ 2147483646 w 269"/>
              <a:gd name="T5" fmla="*/ 2147483646 h 247"/>
              <a:gd name="T6" fmla="*/ 2147483646 w 269"/>
              <a:gd name="T7" fmla="*/ 2147483646 h 247"/>
              <a:gd name="T8" fmla="*/ 2147483646 w 269"/>
              <a:gd name="T9" fmla="*/ 2147483646 h 247"/>
              <a:gd name="T10" fmla="*/ 2147483646 w 269"/>
              <a:gd name="T11" fmla="*/ 2147483646 h 247"/>
              <a:gd name="T12" fmla="*/ 2147483646 w 269"/>
              <a:gd name="T13" fmla="*/ 2147483646 h 247"/>
              <a:gd name="T14" fmla="*/ 2147483646 w 269"/>
              <a:gd name="T15" fmla="*/ 2147483646 h 247"/>
              <a:gd name="T16" fmla="*/ 2147483646 w 269"/>
              <a:gd name="T17" fmla="*/ 2147483646 h 247"/>
              <a:gd name="T18" fmla="*/ 2147483646 w 269"/>
              <a:gd name="T19" fmla="*/ 2147483646 h 247"/>
              <a:gd name="T20" fmla="*/ 2147483646 w 269"/>
              <a:gd name="T21" fmla="*/ 2147483646 h 247"/>
              <a:gd name="T22" fmla="*/ 2147483646 w 269"/>
              <a:gd name="T23" fmla="*/ 2147483646 h 247"/>
              <a:gd name="T24" fmla="*/ 2147483646 w 269"/>
              <a:gd name="T25" fmla="*/ 2147483646 h 247"/>
              <a:gd name="T26" fmla="*/ 2147483646 w 269"/>
              <a:gd name="T27" fmla="*/ 2147483646 h 247"/>
              <a:gd name="T28" fmla="*/ 2147483646 w 269"/>
              <a:gd name="T29" fmla="*/ 2147483646 h 247"/>
              <a:gd name="T30" fmla="*/ 2147483646 w 269"/>
              <a:gd name="T31" fmla="*/ 2147483646 h 247"/>
              <a:gd name="T32" fmla="*/ 2147483646 w 269"/>
              <a:gd name="T33" fmla="*/ 2147483646 h 247"/>
              <a:gd name="T34" fmla="*/ 2147483646 w 269"/>
              <a:gd name="T35" fmla="*/ 2147483646 h 247"/>
              <a:gd name="T36" fmla="*/ 2147483646 w 269"/>
              <a:gd name="T37" fmla="*/ 2147483646 h 247"/>
              <a:gd name="T38" fmla="*/ 2147483646 w 269"/>
              <a:gd name="T39" fmla="*/ 2147483646 h 247"/>
              <a:gd name="T40" fmla="*/ 2147483646 w 269"/>
              <a:gd name="T41" fmla="*/ 2147483646 h 247"/>
              <a:gd name="T42" fmla="*/ 2147483646 w 269"/>
              <a:gd name="T43" fmla="*/ 2147483646 h 247"/>
              <a:gd name="T44" fmla="*/ 2147483646 w 269"/>
              <a:gd name="T45" fmla="*/ 2147483646 h 247"/>
              <a:gd name="T46" fmla="*/ 2147483646 w 269"/>
              <a:gd name="T47" fmla="*/ 2147483646 h 247"/>
              <a:gd name="T48" fmla="*/ 2147483646 w 269"/>
              <a:gd name="T49" fmla="*/ 2147483646 h 247"/>
              <a:gd name="T50" fmla="*/ 2147483646 w 269"/>
              <a:gd name="T51" fmla="*/ 2147483646 h 247"/>
              <a:gd name="T52" fmla="*/ 2147483646 w 269"/>
              <a:gd name="T53" fmla="*/ 2147483646 h 247"/>
              <a:gd name="T54" fmla="*/ 2147483646 w 269"/>
              <a:gd name="T55" fmla="*/ 2147483646 h 247"/>
              <a:gd name="T56" fmla="*/ 2147483646 w 269"/>
              <a:gd name="T57" fmla="*/ 2147483646 h 247"/>
              <a:gd name="T58" fmla="*/ 2147483646 w 269"/>
              <a:gd name="T59" fmla="*/ 2147483646 h 247"/>
              <a:gd name="T60" fmla="*/ 2147483646 w 269"/>
              <a:gd name="T61" fmla="*/ 2147483646 h 247"/>
              <a:gd name="T62" fmla="*/ 2147483646 w 269"/>
              <a:gd name="T63" fmla="*/ 2147483646 h 247"/>
              <a:gd name="T64" fmla="*/ 2147483646 w 269"/>
              <a:gd name="T65" fmla="*/ 2147483646 h 247"/>
              <a:gd name="T66" fmla="*/ 2147483646 w 269"/>
              <a:gd name="T67" fmla="*/ 2147483646 h 247"/>
              <a:gd name="T68" fmla="*/ 2147483646 w 269"/>
              <a:gd name="T69" fmla="*/ 2147483646 h 247"/>
              <a:gd name="T70" fmla="*/ 2147483646 w 269"/>
              <a:gd name="T71" fmla="*/ 2147483646 h 247"/>
              <a:gd name="T72" fmla="*/ 2147483646 w 269"/>
              <a:gd name="T73" fmla="*/ 0 h 24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69" h="247">
                <a:moveTo>
                  <a:pt x="195" y="0"/>
                </a:moveTo>
                <a:cubicBezTo>
                  <a:pt x="194" y="0"/>
                  <a:pt x="193" y="0"/>
                  <a:pt x="192" y="0"/>
                </a:cubicBezTo>
                <a:cubicBezTo>
                  <a:pt x="164" y="1"/>
                  <a:pt x="145" y="24"/>
                  <a:pt x="144" y="24"/>
                </a:cubicBezTo>
                <a:cubicBezTo>
                  <a:pt x="21" y="150"/>
                  <a:pt x="21" y="150"/>
                  <a:pt x="21" y="150"/>
                </a:cubicBezTo>
                <a:cubicBezTo>
                  <a:pt x="0" y="172"/>
                  <a:pt x="0" y="208"/>
                  <a:pt x="21" y="230"/>
                </a:cubicBezTo>
                <a:cubicBezTo>
                  <a:pt x="32" y="241"/>
                  <a:pt x="46" y="247"/>
                  <a:pt x="60" y="247"/>
                </a:cubicBezTo>
                <a:cubicBezTo>
                  <a:pt x="75" y="247"/>
                  <a:pt x="89" y="241"/>
                  <a:pt x="99" y="230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35" y="91"/>
                  <a:pt x="238" y="63"/>
                  <a:pt x="223" y="47"/>
                </a:cubicBezTo>
                <a:cubicBezTo>
                  <a:pt x="216" y="40"/>
                  <a:pt x="207" y="37"/>
                  <a:pt x="197" y="37"/>
                </a:cubicBezTo>
                <a:cubicBezTo>
                  <a:pt x="185" y="37"/>
                  <a:pt x="171" y="42"/>
                  <a:pt x="161" y="53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3" y="174"/>
                  <a:pt x="43" y="179"/>
                  <a:pt x="46" y="182"/>
                </a:cubicBezTo>
                <a:cubicBezTo>
                  <a:pt x="48" y="183"/>
                  <a:pt x="50" y="184"/>
                  <a:pt x="52" y="184"/>
                </a:cubicBezTo>
                <a:cubicBezTo>
                  <a:pt x="54" y="184"/>
                  <a:pt x="56" y="183"/>
                  <a:pt x="57" y="182"/>
                </a:cubicBezTo>
                <a:cubicBezTo>
                  <a:pt x="172" y="65"/>
                  <a:pt x="172" y="65"/>
                  <a:pt x="172" y="65"/>
                </a:cubicBezTo>
                <a:cubicBezTo>
                  <a:pt x="179" y="57"/>
                  <a:pt x="189" y="53"/>
                  <a:pt x="197" y="53"/>
                </a:cubicBezTo>
                <a:cubicBezTo>
                  <a:pt x="203" y="53"/>
                  <a:pt x="208" y="55"/>
                  <a:pt x="211" y="59"/>
                </a:cubicBezTo>
                <a:cubicBezTo>
                  <a:pt x="221" y="68"/>
                  <a:pt x="218" y="86"/>
                  <a:pt x="205" y="99"/>
                </a:cubicBezTo>
                <a:cubicBezTo>
                  <a:pt x="88" y="219"/>
                  <a:pt x="88" y="219"/>
                  <a:pt x="88" y="219"/>
                </a:cubicBezTo>
                <a:cubicBezTo>
                  <a:pt x="81" y="227"/>
                  <a:pt x="70" y="231"/>
                  <a:pt x="60" y="231"/>
                </a:cubicBezTo>
                <a:cubicBezTo>
                  <a:pt x="50" y="231"/>
                  <a:pt x="40" y="227"/>
                  <a:pt x="32" y="219"/>
                </a:cubicBezTo>
                <a:cubicBezTo>
                  <a:pt x="17" y="203"/>
                  <a:pt x="17" y="177"/>
                  <a:pt x="32" y="162"/>
                </a:cubicBezTo>
                <a:cubicBezTo>
                  <a:pt x="156" y="35"/>
                  <a:pt x="156" y="35"/>
                  <a:pt x="156" y="35"/>
                </a:cubicBezTo>
                <a:cubicBezTo>
                  <a:pt x="156" y="35"/>
                  <a:pt x="171" y="17"/>
                  <a:pt x="193" y="16"/>
                </a:cubicBezTo>
                <a:cubicBezTo>
                  <a:pt x="194" y="16"/>
                  <a:pt x="194" y="16"/>
                  <a:pt x="195" y="16"/>
                </a:cubicBezTo>
                <a:cubicBezTo>
                  <a:pt x="208" y="16"/>
                  <a:pt x="221" y="23"/>
                  <a:pt x="234" y="36"/>
                </a:cubicBezTo>
                <a:cubicBezTo>
                  <a:pt x="247" y="49"/>
                  <a:pt x="253" y="63"/>
                  <a:pt x="253" y="77"/>
                </a:cubicBezTo>
                <a:cubicBezTo>
                  <a:pt x="252" y="99"/>
                  <a:pt x="234" y="115"/>
                  <a:pt x="234" y="116"/>
                </a:cubicBezTo>
                <a:cubicBezTo>
                  <a:pt x="165" y="186"/>
                  <a:pt x="165" y="186"/>
                  <a:pt x="165" y="186"/>
                </a:cubicBezTo>
                <a:cubicBezTo>
                  <a:pt x="162" y="189"/>
                  <a:pt x="162" y="194"/>
                  <a:pt x="165" y="198"/>
                </a:cubicBezTo>
                <a:cubicBezTo>
                  <a:pt x="167" y="199"/>
                  <a:pt x="169" y="200"/>
                  <a:pt x="171" y="200"/>
                </a:cubicBezTo>
                <a:cubicBezTo>
                  <a:pt x="173" y="200"/>
                  <a:pt x="175" y="199"/>
                  <a:pt x="176" y="19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45" y="127"/>
                  <a:pt x="267" y="107"/>
                  <a:pt x="269" y="78"/>
                </a:cubicBezTo>
                <a:cubicBezTo>
                  <a:pt x="269" y="59"/>
                  <a:pt x="261" y="41"/>
                  <a:pt x="245" y="24"/>
                </a:cubicBezTo>
                <a:cubicBezTo>
                  <a:pt x="229" y="8"/>
                  <a:pt x="212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5" name="KSO_Shape"/>
          <p:cNvSpPr>
            <a:spLocks/>
          </p:cNvSpPr>
          <p:nvPr/>
        </p:nvSpPr>
        <p:spPr bwMode="auto">
          <a:xfrm>
            <a:off x="1770489" y="2550603"/>
            <a:ext cx="269273" cy="270226"/>
          </a:xfrm>
          <a:custGeom>
            <a:avLst/>
            <a:gdLst>
              <a:gd name="T0" fmla="*/ 1572253 w 2913"/>
              <a:gd name="T1" fmla="*/ 556386 h 2922"/>
              <a:gd name="T2" fmla="*/ 1238334 w 2913"/>
              <a:gd name="T3" fmla="*/ 222431 h 2922"/>
              <a:gd name="T4" fmla="*/ 1405293 w 2913"/>
              <a:gd name="T5" fmla="*/ 54838 h 2922"/>
              <a:gd name="T6" fmla="*/ 1606138 w 2913"/>
              <a:gd name="T7" fmla="*/ 54838 h 2922"/>
              <a:gd name="T8" fmla="*/ 1739212 w 2913"/>
              <a:gd name="T9" fmla="*/ 188543 h 2922"/>
              <a:gd name="T10" fmla="*/ 1739212 w 2913"/>
              <a:gd name="T11" fmla="*/ 389408 h 2922"/>
              <a:gd name="T12" fmla="*/ 1572253 w 2913"/>
              <a:gd name="T13" fmla="*/ 556386 h 2922"/>
              <a:gd name="T14" fmla="*/ 602533 w 2913"/>
              <a:gd name="T15" fmla="*/ 1526209 h 2922"/>
              <a:gd name="T16" fmla="*/ 268614 w 2913"/>
              <a:gd name="T17" fmla="*/ 1192255 h 2922"/>
              <a:gd name="T18" fmla="*/ 1176109 w 2913"/>
              <a:gd name="T19" fmla="*/ 291440 h 2922"/>
              <a:gd name="T20" fmla="*/ 1510028 w 2913"/>
              <a:gd name="T21" fmla="*/ 625395 h 2922"/>
              <a:gd name="T22" fmla="*/ 602533 w 2913"/>
              <a:gd name="T23" fmla="*/ 1526209 h 2922"/>
              <a:gd name="T24" fmla="*/ 0 w 2913"/>
              <a:gd name="T25" fmla="*/ 1800397 h 2922"/>
              <a:gd name="T26" fmla="*/ 203309 w 2913"/>
              <a:gd name="T27" fmla="*/ 1257567 h 2922"/>
              <a:gd name="T28" fmla="*/ 534147 w 2913"/>
              <a:gd name="T29" fmla="*/ 1588441 h 2922"/>
              <a:gd name="T30" fmla="*/ 0 w 2913"/>
              <a:gd name="T31" fmla="*/ 1800397 h 292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13" h="2922">
                <a:moveTo>
                  <a:pt x="2552" y="903"/>
                </a:moveTo>
                <a:cubicBezTo>
                  <a:pt x="2010" y="361"/>
                  <a:pt x="2010" y="361"/>
                  <a:pt x="2010" y="361"/>
                </a:cubicBezTo>
                <a:cubicBezTo>
                  <a:pt x="2281" y="89"/>
                  <a:pt x="2281" y="89"/>
                  <a:pt x="2281" y="89"/>
                </a:cubicBezTo>
                <a:cubicBezTo>
                  <a:pt x="2371" y="0"/>
                  <a:pt x="2517" y="0"/>
                  <a:pt x="2607" y="89"/>
                </a:cubicBezTo>
                <a:cubicBezTo>
                  <a:pt x="2823" y="306"/>
                  <a:pt x="2823" y="306"/>
                  <a:pt x="2823" y="306"/>
                </a:cubicBezTo>
                <a:cubicBezTo>
                  <a:pt x="2913" y="396"/>
                  <a:pt x="2913" y="542"/>
                  <a:pt x="2823" y="632"/>
                </a:cubicBezTo>
                <a:lnTo>
                  <a:pt x="2552" y="903"/>
                </a:lnTo>
                <a:close/>
                <a:moveTo>
                  <a:pt x="978" y="2477"/>
                </a:moveTo>
                <a:cubicBezTo>
                  <a:pt x="436" y="1935"/>
                  <a:pt x="436" y="1935"/>
                  <a:pt x="436" y="1935"/>
                </a:cubicBezTo>
                <a:cubicBezTo>
                  <a:pt x="1909" y="473"/>
                  <a:pt x="1909" y="473"/>
                  <a:pt x="1909" y="473"/>
                </a:cubicBezTo>
                <a:cubicBezTo>
                  <a:pt x="2451" y="1015"/>
                  <a:pt x="2451" y="1015"/>
                  <a:pt x="2451" y="1015"/>
                </a:cubicBezTo>
                <a:lnTo>
                  <a:pt x="978" y="2477"/>
                </a:lnTo>
                <a:close/>
                <a:moveTo>
                  <a:pt x="0" y="2922"/>
                </a:moveTo>
                <a:cubicBezTo>
                  <a:pt x="330" y="2041"/>
                  <a:pt x="330" y="2041"/>
                  <a:pt x="330" y="2041"/>
                </a:cubicBezTo>
                <a:cubicBezTo>
                  <a:pt x="867" y="2578"/>
                  <a:pt x="867" y="2578"/>
                  <a:pt x="867" y="2578"/>
                </a:cubicBezTo>
                <a:lnTo>
                  <a:pt x="0" y="29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6" name="KSO_Shape"/>
          <p:cNvSpPr/>
          <p:nvPr/>
        </p:nvSpPr>
        <p:spPr>
          <a:xfrm>
            <a:off x="9538043" y="2578460"/>
            <a:ext cx="304428" cy="192297"/>
          </a:xfrm>
          <a:custGeom>
            <a:avLst/>
            <a:gdLst/>
            <a:ahLst/>
            <a:cxnLst/>
            <a:rect l="l" t="t" r="r" b="b"/>
            <a:pathLst>
              <a:path w="683211" h="432048">
                <a:moveTo>
                  <a:pt x="512137" y="280189"/>
                </a:moveTo>
                <a:cubicBezTo>
                  <a:pt x="588167" y="280189"/>
                  <a:pt x="653655" y="340557"/>
                  <a:pt x="683040" y="427518"/>
                </a:cubicBezTo>
                <a:lnTo>
                  <a:pt x="683211" y="432048"/>
                </a:lnTo>
                <a:lnTo>
                  <a:pt x="518050" y="432048"/>
                </a:lnTo>
                <a:lnTo>
                  <a:pt x="517720" y="423301"/>
                </a:lnTo>
                <a:cubicBezTo>
                  <a:pt x="501526" y="375376"/>
                  <a:pt x="479652" y="331635"/>
                  <a:pt x="452572" y="294062"/>
                </a:cubicBezTo>
                <a:cubicBezTo>
                  <a:pt x="471023" y="284776"/>
                  <a:pt x="491179" y="280189"/>
                  <a:pt x="512137" y="280189"/>
                </a:cubicBezTo>
                <a:close/>
                <a:moveTo>
                  <a:pt x="242652" y="216651"/>
                </a:moveTo>
                <a:cubicBezTo>
                  <a:pt x="350494" y="216651"/>
                  <a:pt x="443383" y="302276"/>
                  <a:pt x="485063" y="425622"/>
                </a:cubicBezTo>
                <a:lnTo>
                  <a:pt x="485305" y="432048"/>
                </a:lnTo>
                <a:lnTo>
                  <a:pt x="0" y="432048"/>
                </a:lnTo>
                <a:lnTo>
                  <a:pt x="242" y="425623"/>
                </a:lnTo>
                <a:cubicBezTo>
                  <a:pt x="41922" y="302276"/>
                  <a:pt x="134811" y="216651"/>
                  <a:pt x="242652" y="216651"/>
                </a:cubicBezTo>
                <a:close/>
                <a:moveTo>
                  <a:pt x="512137" y="127447"/>
                </a:moveTo>
                <a:cubicBezTo>
                  <a:pt x="549644" y="127447"/>
                  <a:pt x="580050" y="157437"/>
                  <a:pt x="580050" y="194431"/>
                </a:cubicBezTo>
                <a:cubicBezTo>
                  <a:pt x="580050" y="231425"/>
                  <a:pt x="549644" y="261414"/>
                  <a:pt x="512137" y="261414"/>
                </a:cubicBezTo>
                <a:cubicBezTo>
                  <a:pt x="474630" y="261414"/>
                  <a:pt x="444224" y="231425"/>
                  <a:pt x="444224" y="194431"/>
                </a:cubicBezTo>
                <a:cubicBezTo>
                  <a:pt x="444224" y="157437"/>
                  <a:pt x="474630" y="127447"/>
                  <a:pt x="512137" y="127447"/>
                </a:cubicBezTo>
                <a:close/>
                <a:moveTo>
                  <a:pt x="242652" y="0"/>
                </a:moveTo>
                <a:cubicBezTo>
                  <a:pt x="295853" y="0"/>
                  <a:pt x="338980" y="42537"/>
                  <a:pt x="338980" y="95010"/>
                </a:cubicBezTo>
                <a:cubicBezTo>
                  <a:pt x="338980" y="147482"/>
                  <a:pt x="295853" y="190020"/>
                  <a:pt x="242652" y="190020"/>
                </a:cubicBezTo>
                <a:cubicBezTo>
                  <a:pt x="189452" y="190020"/>
                  <a:pt x="146324" y="147482"/>
                  <a:pt x="146324" y="95010"/>
                </a:cubicBezTo>
                <a:cubicBezTo>
                  <a:pt x="146324" y="42537"/>
                  <a:pt x="189452" y="0"/>
                  <a:pt x="2426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7" name="KSO_Shape"/>
          <p:cNvSpPr>
            <a:spLocks/>
          </p:cNvSpPr>
          <p:nvPr/>
        </p:nvSpPr>
        <p:spPr bwMode="auto">
          <a:xfrm>
            <a:off x="7775554" y="4676447"/>
            <a:ext cx="260309" cy="384693"/>
          </a:xfrm>
          <a:custGeom>
            <a:avLst/>
            <a:gdLst/>
            <a:ahLst/>
            <a:cxnLst/>
            <a:rect l="0" t="0" r="r" b="b"/>
            <a:pathLst>
              <a:path w="1646238" h="2433638">
                <a:moveTo>
                  <a:pt x="577732" y="161925"/>
                </a:moveTo>
                <a:lnTo>
                  <a:pt x="586070" y="162719"/>
                </a:lnTo>
                <a:lnTo>
                  <a:pt x="593614" y="163910"/>
                </a:lnTo>
                <a:lnTo>
                  <a:pt x="597585" y="164703"/>
                </a:lnTo>
                <a:lnTo>
                  <a:pt x="601953" y="165894"/>
                </a:lnTo>
                <a:lnTo>
                  <a:pt x="605526" y="167482"/>
                </a:lnTo>
                <a:lnTo>
                  <a:pt x="609100" y="169069"/>
                </a:lnTo>
                <a:lnTo>
                  <a:pt x="612674" y="171053"/>
                </a:lnTo>
                <a:lnTo>
                  <a:pt x="616247" y="173435"/>
                </a:lnTo>
                <a:lnTo>
                  <a:pt x="619821" y="176610"/>
                </a:lnTo>
                <a:lnTo>
                  <a:pt x="623394" y="179388"/>
                </a:lnTo>
                <a:lnTo>
                  <a:pt x="626968" y="182563"/>
                </a:lnTo>
                <a:lnTo>
                  <a:pt x="630145" y="186135"/>
                </a:lnTo>
                <a:lnTo>
                  <a:pt x="633321" y="190103"/>
                </a:lnTo>
                <a:lnTo>
                  <a:pt x="636498" y="194469"/>
                </a:lnTo>
                <a:lnTo>
                  <a:pt x="639674" y="199232"/>
                </a:lnTo>
                <a:lnTo>
                  <a:pt x="642454" y="204788"/>
                </a:lnTo>
                <a:lnTo>
                  <a:pt x="645233" y="210344"/>
                </a:lnTo>
                <a:lnTo>
                  <a:pt x="648013" y="216297"/>
                </a:lnTo>
                <a:lnTo>
                  <a:pt x="650792" y="222647"/>
                </a:lnTo>
                <a:lnTo>
                  <a:pt x="653969" y="229394"/>
                </a:lnTo>
                <a:lnTo>
                  <a:pt x="656351" y="237332"/>
                </a:lnTo>
                <a:lnTo>
                  <a:pt x="658733" y="245269"/>
                </a:lnTo>
                <a:lnTo>
                  <a:pt x="838208" y="927100"/>
                </a:lnTo>
                <a:lnTo>
                  <a:pt x="840193" y="928291"/>
                </a:lnTo>
                <a:lnTo>
                  <a:pt x="841781" y="933450"/>
                </a:lnTo>
                <a:lnTo>
                  <a:pt x="899356" y="921941"/>
                </a:lnTo>
                <a:lnTo>
                  <a:pt x="911665" y="922338"/>
                </a:lnTo>
                <a:lnTo>
                  <a:pt x="923180" y="923529"/>
                </a:lnTo>
                <a:lnTo>
                  <a:pt x="935489" y="924719"/>
                </a:lnTo>
                <a:lnTo>
                  <a:pt x="946607" y="926704"/>
                </a:lnTo>
                <a:lnTo>
                  <a:pt x="957725" y="929482"/>
                </a:lnTo>
                <a:lnTo>
                  <a:pt x="969240" y="932657"/>
                </a:lnTo>
                <a:lnTo>
                  <a:pt x="979960" y="936229"/>
                </a:lnTo>
                <a:lnTo>
                  <a:pt x="991078" y="939800"/>
                </a:lnTo>
                <a:lnTo>
                  <a:pt x="1001402" y="944166"/>
                </a:lnTo>
                <a:lnTo>
                  <a:pt x="1011726" y="948929"/>
                </a:lnTo>
                <a:lnTo>
                  <a:pt x="1022049" y="954485"/>
                </a:lnTo>
                <a:lnTo>
                  <a:pt x="1031976" y="960438"/>
                </a:lnTo>
                <a:lnTo>
                  <a:pt x="1041506" y="966788"/>
                </a:lnTo>
                <a:lnTo>
                  <a:pt x="1051432" y="973535"/>
                </a:lnTo>
                <a:lnTo>
                  <a:pt x="1060565" y="980679"/>
                </a:lnTo>
                <a:lnTo>
                  <a:pt x="1069697" y="988616"/>
                </a:lnTo>
                <a:lnTo>
                  <a:pt x="1076050" y="994172"/>
                </a:lnTo>
                <a:lnTo>
                  <a:pt x="1081212" y="999729"/>
                </a:lnTo>
                <a:lnTo>
                  <a:pt x="1086374" y="1005682"/>
                </a:lnTo>
                <a:lnTo>
                  <a:pt x="1090345" y="1012032"/>
                </a:lnTo>
                <a:lnTo>
                  <a:pt x="1126478" y="1071960"/>
                </a:lnTo>
                <a:lnTo>
                  <a:pt x="1183258" y="1074341"/>
                </a:lnTo>
                <a:lnTo>
                  <a:pt x="1184847" y="1075532"/>
                </a:lnTo>
                <a:lnTo>
                  <a:pt x="1199538" y="1077913"/>
                </a:lnTo>
                <a:lnTo>
                  <a:pt x="1214230" y="1081088"/>
                </a:lnTo>
                <a:lnTo>
                  <a:pt x="1228524" y="1085057"/>
                </a:lnTo>
                <a:lnTo>
                  <a:pt x="1242818" y="1089422"/>
                </a:lnTo>
                <a:lnTo>
                  <a:pt x="1256716" y="1094582"/>
                </a:lnTo>
                <a:lnTo>
                  <a:pt x="1271010" y="1100932"/>
                </a:lnTo>
                <a:lnTo>
                  <a:pt x="1284510" y="1106885"/>
                </a:lnTo>
                <a:lnTo>
                  <a:pt x="1298011" y="1114029"/>
                </a:lnTo>
                <a:lnTo>
                  <a:pt x="1310717" y="1121172"/>
                </a:lnTo>
                <a:lnTo>
                  <a:pt x="1323820" y="1129507"/>
                </a:lnTo>
                <a:lnTo>
                  <a:pt x="1336129" y="1137444"/>
                </a:lnTo>
                <a:lnTo>
                  <a:pt x="1348041" y="1146175"/>
                </a:lnTo>
                <a:lnTo>
                  <a:pt x="1359953" y="1155700"/>
                </a:lnTo>
                <a:lnTo>
                  <a:pt x="1371071" y="1165225"/>
                </a:lnTo>
                <a:lnTo>
                  <a:pt x="1381792" y="1175147"/>
                </a:lnTo>
                <a:lnTo>
                  <a:pt x="1392115" y="1185863"/>
                </a:lnTo>
                <a:lnTo>
                  <a:pt x="1408792" y="1204119"/>
                </a:lnTo>
                <a:lnTo>
                  <a:pt x="1424278" y="1223566"/>
                </a:lnTo>
                <a:lnTo>
                  <a:pt x="1439763" y="1243410"/>
                </a:lnTo>
                <a:lnTo>
                  <a:pt x="1454058" y="1263254"/>
                </a:lnTo>
                <a:lnTo>
                  <a:pt x="1467955" y="1283891"/>
                </a:lnTo>
                <a:lnTo>
                  <a:pt x="1480264" y="1305322"/>
                </a:lnTo>
                <a:lnTo>
                  <a:pt x="1492970" y="1327150"/>
                </a:lnTo>
                <a:lnTo>
                  <a:pt x="1504088" y="1348582"/>
                </a:lnTo>
                <a:lnTo>
                  <a:pt x="1505279" y="1351360"/>
                </a:lnTo>
                <a:lnTo>
                  <a:pt x="1506471" y="1352154"/>
                </a:lnTo>
                <a:lnTo>
                  <a:pt x="1508059" y="1352550"/>
                </a:lnTo>
                <a:lnTo>
                  <a:pt x="1518780" y="1353344"/>
                </a:lnTo>
                <a:lnTo>
                  <a:pt x="1528309" y="1355329"/>
                </a:lnTo>
                <a:lnTo>
                  <a:pt x="1537839" y="1357710"/>
                </a:lnTo>
                <a:lnTo>
                  <a:pt x="1546971" y="1360885"/>
                </a:lnTo>
                <a:lnTo>
                  <a:pt x="1555707" y="1364457"/>
                </a:lnTo>
                <a:lnTo>
                  <a:pt x="1563648" y="1368822"/>
                </a:lnTo>
                <a:lnTo>
                  <a:pt x="1571590" y="1373982"/>
                </a:lnTo>
                <a:lnTo>
                  <a:pt x="1578737" y="1379935"/>
                </a:lnTo>
                <a:lnTo>
                  <a:pt x="1585487" y="1385888"/>
                </a:lnTo>
                <a:lnTo>
                  <a:pt x="1591840" y="1392238"/>
                </a:lnTo>
                <a:lnTo>
                  <a:pt x="1597796" y="1398985"/>
                </a:lnTo>
                <a:lnTo>
                  <a:pt x="1603752" y="1406525"/>
                </a:lnTo>
                <a:lnTo>
                  <a:pt x="1608914" y="1413669"/>
                </a:lnTo>
                <a:lnTo>
                  <a:pt x="1613678" y="1421607"/>
                </a:lnTo>
                <a:lnTo>
                  <a:pt x="1618046" y="1429544"/>
                </a:lnTo>
                <a:lnTo>
                  <a:pt x="1622017" y="1437879"/>
                </a:lnTo>
                <a:lnTo>
                  <a:pt x="1625988" y="1446213"/>
                </a:lnTo>
                <a:lnTo>
                  <a:pt x="1629561" y="1454547"/>
                </a:lnTo>
                <a:lnTo>
                  <a:pt x="1632738" y="1463279"/>
                </a:lnTo>
                <a:lnTo>
                  <a:pt x="1635517" y="1471613"/>
                </a:lnTo>
                <a:lnTo>
                  <a:pt x="1637900" y="1479947"/>
                </a:lnTo>
                <a:lnTo>
                  <a:pt x="1639885" y="1488282"/>
                </a:lnTo>
                <a:lnTo>
                  <a:pt x="1641473" y="1497013"/>
                </a:lnTo>
                <a:lnTo>
                  <a:pt x="1643062" y="1504950"/>
                </a:lnTo>
                <a:lnTo>
                  <a:pt x="1644253" y="1512491"/>
                </a:lnTo>
                <a:lnTo>
                  <a:pt x="1645047" y="1520429"/>
                </a:lnTo>
                <a:lnTo>
                  <a:pt x="1645841" y="1527969"/>
                </a:lnTo>
                <a:lnTo>
                  <a:pt x="1646238" y="1534716"/>
                </a:lnTo>
                <a:lnTo>
                  <a:pt x="1646238" y="1541463"/>
                </a:lnTo>
                <a:lnTo>
                  <a:pt x="1646238" y="1548210"/>
                </a:lnTo>
                <a:lnTo>
                  <a:pt x="1645841" y="1553766"/>
                </a:lnTo>
                <a:lnTo>
                  <a:pt x="1645444" y="1558925"/>
                </a:lnTo>
                <a:lnTo>
                  <a:pt x="1643458" y="1570832"/>
                </a:lnTo>
                <a:lnTo>
                  <a:pt x="1642267" y="1583532"/>
                </a:lnTo>
                <a:lnTo>
                  <a:pt x="1641473" y="1595835"/>
                </a:lnTo>
                <a:lnTo>
                  <a:pt x="1640679" y="1608535"/>
                </a:lnTo>
                <a:lnTo>
                  <a:pt x="1634723" y="1749029"/>
                </a:lnTo>
                <a:lnTo>
                  <a:pt x="1628370" y="1889126"/>
                </a:lnTo>
                <a:lnTo>
                  <a:pt x="1627973" y="1902222"/>
                </a:lnTo>
                <a:lnTo>
                  <a:pt x="1626385" y="1915716"/>
                </a:lnTo>
                <a:lnTo>
                  <a:pt x="1625194" y="1928416"/>
                </a:lnTo>
                <a:lnTo>
                  <a:pt x="1623208" y="1941910"/>
                </a:lnTo>
                <a:lnTo>
                  <a:pt x="1621223" y="1954610"/>
                </a:lnTo>
                <a:lnTo>
                  <a:pt x="1618840" y="1968104"/>
                </a:lnTo>
                <a:lnTo>
                  <a:pt x="1616061" y="1980804"/>
                </a:lnTo>
                <a:lnTo>
                  <a:pt x="1612884" y="1993504"/>
                </a:lnTo>
                <a:lnTo>
                  <a:pt x="1604546" y="2026444"/>
                </a:lnTo>
                <a:lnTo>
                  <a:pt x="1595414" y="2058988"/>
                </a:lnTo>
                <a:lnTo>
                  <a:pt x="1586281" y="2091532"/>
                </a:lnTo>
                <a:lnTo>
                  <a:pt x="1577148" y="2123679"/>
                </a:lnTo>
                <a:lnTo>
                  <a:pt x="1579134" y="2125663"/>
                </a:lnTo>
                <a:lnTo>
                  <a:pt x="1617252" y="2294732"/>
                </a:lnTo>
                <a:lnTo>
                  <a:pt x="1571590" y="2303463"/>
                </a:lnTo>
                <a:lnTo>
                  <a:pt x="1487411" y="2318147"/>
                </a:lnTo>
                <a:lnTo>
                  <a:pt x="1251951" y="2359026"/>
                </a:lnTo>
                <a:lnTo>
                  <a:pt x="1000608" y="2402285"/>
                </a:lnTo>
                <a:lnTo>
                  <a:pt x="897370" y="2420541"/>
                </a:lnTo>
                <a:lnTo>
                  <a:pt x="824310" y="2433638"/>
                </a:lnTo>
                <a:lnTo>
                  <a:pt x="785398" y="2236391"/>
                </a:lnTo>
                <a:lnTo>
                  <a:pt x="781030" y="2228851"/>
                </a:lnTo>
                <a:lnTo>
                  <a:pt x="776662" y="2221707"/>
                </a:lnTo>
                <a:lnTo>
                  <a:pt x="771897" y="2214563"/>
                </a:lnTo>
                <a:lnTo>
                  <a:pt x="767133" y="2207816"/>
                </a:lnTo>
                <a:lnTo>
                  <a:pt x="761574" y="2201069"/>
                </a:lnTo>
                <a:lnTo>
                  <a:pt x="756015" y="2194719"/>
                </a:lnTo>
                <a:lnTo>
                  <a:pt x="750456" y="2188369"/>
                </a:lnTo>
                <a:lnTo>
                  <a:pt x="744897" y="2182416"/>
                </a:lnTo>
                <a:lnTo>
                  <a:pt x="738544" y="2176463"/>
                </a:lnTo>
                <a:lnTo>
                  <a:pt x="732191" y="2170907"/>
                </a:lnTo>
                <a:lnTo>
                  <a:pt x="725441" y="2165351"/>
                </a:lnTo>
                <a:lnTo>
                  <a:pt x="719088" y="2159794"/>
                </a:lnTo>
                <a:lnTo>
                  <a:pt x="711940" y="2155032"/>
                </a:lnTo>
                <a:lnTo>
                  <a:pt x="704396" y="2149873"/>
                </a:lnTo>
                <a:lnTo>
                  <a:pt x="697249" y="2145507"/>
                </a:lnTo>
                <a:lnTo>
                  <a:pt x="689705" y="2141141"/>
                </a:lnTo>
                <a:lnTo>
                  <a:pt x="678984" y="2135585"/>
                </a:lnTo>
                <a:lnTo>
                  <a:pt x="668660" y="2130029"/>
                </a:lnTo>
                <a:lnTo>
                  <a:pt x="648807" y="2118519"/>
                </a:lnTo>
                <a:lnTo>
                  <a:pt x="630145" y="2106216"/>
                </a:lnTo>
                <a:lnTo>
                  <a:pt x="611482" y="2093119"/>
                </a:lnTo>
                <a:lnTo>
                  <a:pt x="593217" y="2080022"/>
                </a:lnTo>
                <a:lnTo>
                  <a:pt x="576144" y="2065735"/>
                </a:lnTo>
                <a:lnTo>
                  <a:pt x="559070" y="2051447"/>
                </a:lnTo>
                <a:lnTo>
                  <a:pt x="543187" y="2035969"/>
                </a:lnTo>
                <a:lnTo>
                  <a:pt x="526907" y="2020491"/>
                </a:lnTo>
                <a:lnTo>
                  <a:pt x="511422" y="2004616"/>
                </a:lnTo>
                <a:lnTo>
                  <a:pt x="496333" y="1988344"/>
                </a:lnTo>
                <a:lnTo>
                  <a:pt x="481245" y="1971676"/>
                </a:lnTo>
                <a:lnTo>
                  <a:pt x="466951" y="1954610"/>
                </a:lnTo>
                <a:lnTo>
                  <a:pt x="452259" y="1937147"/>
                </a:lnTo>
                <a:lnTo>
                  <a:pt x="424067" y="1902222"/>
                </a:lnTo>
                <a:lnTo>
                  <a:pt x="418111" y="1894285"/>
                </a:lnTo>
                <a:lnTo>
                  <a:pt x="412552" y="1886744"/>
                </a:lnTo>
                <a:lnTo>
                  <a:pt x="401435" y="1870472"/>
                </a:lnTo>
                <a:lnTo>
                  <a:pt x="391508" y="1853804"/>
                </a:lnTo>
                <a:lnTo>
                  <a:pt x="381978" y="1837532"/>
                </a:lnTo>
                <a:lnTo>
                  <a:pt x="372846" y="1820069"/>
                </a:lnTo>
                <a:lnTo>
                  <a:pt x="364110" y="1803401"/>
                </a:lnTo>
                <a:lnTo>
                  <a:pt x="356169" y="1785541"/>
                </a:lnTo>
                <a:lnTo>
                  <a:pt x="348228" y="1768079"/>
                </a:lnTo>
                <a:lnTo>
                  <a:pt x="332345" y="1733551"/>
                </a:lnTo>
                <a:lnTo>
                  <a:pt x="324404" y="1716485"/>
                </a:lnTo>
                <a:lnTo>
                  <a:pt x="316065" y="1699022"/>
                </a:lnTo>
                <a:lnTo>
                  <a:pt x="307727" y="1682354"/>
                </a:lnTo>
                <a:lnTo>
                  <a:pt x="298991" y="1666082"/>
                </a:lnTo>
                <a:lnTo>
                  <a:pt x="289462" y="1649413"/>
                </a:lnTo>
                <a:lnTo>
                  <a:pt x="279535" y="1633935"/>
                </a:lnTo>
                <a:lnTo>
                  <a:pt x="275962" y="1624410"/>
                </a:lnTo>
                <a:lnTo>
                  <a:pt x="271594" y="1614885"/>
                </a:lnTo>
                <a:lnTo>
                  <a:pt x="266829" y="1605360"/>
                </a:lnTo>
                <a:lnTo>
                  <a:pt x="261667" y="1595835"/>
                </a:lnTo>
                <a:lnTo>
                  <a:pt x="256505" y="1586310"/>
                </a:lnTo>
                <a:lnTo>
                  <a:pt x="250946" y="1577182"/>
                </a:lnTo>
                <a:lnTo>
                  <a:pt x="239431" y="1558132"/>
                </a:lnTo>
                <a:lnTo>
                  <a:pt x="227122" y="1539479"/>
                </a:lnTo>
                <a:lnTo>
                  <a:pt x="214813" y="1521619"/>
                </a:lnTo>
                <a:lnTo>
                  <a:pt x="190592" y="1486694"/>
                </a:lnTo>
                <a:lnTo>
                  <a:pt x="185827" y="1479154"/>
                </a:lnTo>
                <a:lnTo>
                  <a:pt x="181063" y="1470422"/>
                </a:lnTo>
                <a:lnTo>
                  <a:pt x="170342" y="1450579"/>
                </a:lnTo>
                <a:lnTo>
                  <a:pt x="164783" y="1441054"/>
                </a:lnTo>
                <a:lnTo>
                  <a:pt x="159224" y="1431132"/>
                </a:lnTo>
                <a:lnTo>
                  <a:pt x="156444" y="1427163"/>
                </a:lnTo>
                <a:lnTo>
                  <a:pt x="153268" y="1423194"/>
                </a:lnTo>
                <a:lnTo>
                  <a:pt x="149694" y="1419622"/>
                </a:lnTo>
                <a:lnTo>
                  <a:pt x="146518" y="1416447"/>
                </a:lnTo>
                <a:lnTo>
                  <a:pt x="143738" y="1413272"/>
                </a:lnTo>
                <a:lnTo>
                  <a:pt x="140959" y="1409304"/>
                </a:lnTo>
                <a:lnTo>
                  <a:pt x="138576" y="1404541"/>
                </a:lnTo>
                <a:lnTo>
                  <a:pt x="136591" y="1398985"/>
                </a:lnTo>
                <a:lnTo>
                  <a:pt x="134209" y="1393429"/>
                </a:lnTo>
                <a:lnTo>
                  <a:pt x="132620" y="1387475"/>
                </a:lnTo>
                <a:lnTo>
                  <a:pt x="129047" y="1373982"/>
                </a:lnTo>
                <a:lnTo>
                  <a:pt x="125870" y="1360488"/>
                </a:lnTo>
                <a:lnTo>
                  <a:pt x="122694" y="1346994"/>
                </a:lnTo>
                <a:lnTo>
                  <a:pt x="120311" y="1335485"/>
                </a:lnTo>
                <a:lnTo>
                  <a:pt x="117532" y="1325563"/>
                </a:lnTo>
                <a:lnTo>
                  <a:pt x="109194" y="1300560"/>
                </a:lnTo>
                <a:lnTo>
                  <a:pt x="100458" y="1276350"/>
                </a:lnTo>
                <a:lnTo>
                  <a:pt x="95296" y="1264047"/>
                </a:lnTo>
                <a:lnTo>
                  <a:pt x="90531" y="1252538"/>
                </a:lnTo>
                <a:lnTo>
                  <a:pt x="85767" y="1241425"/>
                </a:lnTo>
                <a:lnTo>
                  <a:pt x="80208" y="1229916"/>
                </a:lnTo>
                <a:lnTo>
                  <a:pt x="77031" y="1223566"/>
                </a:lnTo>
                <a:lnTo>
                  <a:pt x="73458" y="1217216"/>
                </a:lnTo>
                <a:lnTo>
                  <a:pt x="65119" y="1203722"/>
                </a:lnTo>
                <a:lnTo>
                  <a:pt x="55987" y="1190625"/>
                </a:lnTo>
                <a:lnTo>
                  <a:pt x="46457" y="1177132"/>
                </a:lnTo>
                <a:lnTo>
                  <a:pt x="26207" y="1150938"/>
                </a:lnTo>
                <a:lnTo>
                  <a:pt x="6353" y="1125538"/>
                </a:lnTo>
                <a:lnTo>
                  <a:pt x="3574" y="1121172"/>
                </a:lnTo>
                <a:lnTo>
                  <a:pt x="1589" y="1116410"/>
                </a:lnTo>
                <a:lnTo>
                  <a:pt x="397" y="1111250"/>
                </a:lnTo>
                <a:lnTo>
                  <a:pt x="0" y="1106091"/>
                </a:lnTo>
                <a:lnTo>
                  <a:pt x="0" y="1100535"/>
                </a:lnTo>
                <a:lnTo>
                  <a:pt x="794" y="1094582"/>
                </a:lnTo>
                <a:lnTo>
                  <a:pt x="1986" y="1088629"/>
                </a:lnTo>
                <a:lnTo>
                  <a:pt x="3574" y="1083072"/>
                </a:lnTo>
                <a:lnTo>
                  <a:pt x="5559" y="1077516"/>
                </a:lnTo>
                <a:lnTo>
                  <a:pt x="8339" y="1071960"/>
                </a:lnTo>
                <a:lnTo>
                  <a:pt x="11118" y="1066404"/>
                </a:lnTo>
                <a:lnTo>
                  <a:pt x="14295" y="1061641"/>
                </a:lnTo>
                <a:lnTo>
                  <a:pt x="17868" y="1056879"/>
                </a:lnTo>
                <a:lnTo>
                  <a:pt x="21045" y="1052910"/>
                </a:lnTo>
                <a:lnTo>
                  <a:pt x="24618" y="1048941"/>
                </a:lnTo>
                <a:lnTo>
                  <a:pt x="28192" y="1045766"/>
                </a:lnTo>
                <a:lnTo>
                  <a:pt x="33751" y="1041400"/>
                </a:lnTo>
                <a:lnTo>
                  <a:pt x="39310" y="1037432"/>
                </a:lnTo>
                <a:lnTo>
                  <a:pt x="45663" y="1034257"/>
                </a:lnTo>
                <a:lnTo>
                  <a:pt x="52016" y="1031479"/>
                </a:lnTo>
                <a:lnTo>
                  <a:pt x="58369" y="1029097"/>
                </a:lnTo>
                <a:lnTo>
                  <a:pt x="64722" y="1027113"/>
                </a:lnTo>
                <a:lnTo>
                  <a:pt x="71869" y="1025922"/>
                </a:lnTo>
                <a:lnTo>
                  <a:pt x="78619" y="1024732"/>
                </a:lnTo>
                <a:lnTo>
                  <a:pt x="85767" y="1023938"/>
                </a:lnTo>
                <a:lnTo>
                  <a:pt x="92517" y="1023541"/>
                </a:lnTo>
                <a:lnTo>
                  <a:pt x="100061" y="1023938"/>
                </a:lnTo>
                <a:lnTo>
                  <a:pt x="107208" y="1024335"/>
                </a:lnTo>
                <a:lnTo>
                  <a:pt x="114355" y="1024732"/>
                </a:lnTo>
                <a:lnTo>
                  <a:pt x="121503" y="1025922"/>
                </a:lnTo>
                <a:lnTo>
                  <a:pt x="129047" y="1027510"/>
                </a:lnTo>
                <a:lnTo>
                  <a:pt x="136194" y="1029097"/>
                </a:lnTo>
                <a:lnTo>
                  <a:pt x="143341" y="1031082"/>
                </a:lnTo>
                <a:lnTo>
                  <a:pt x="150488" y="1033066"/>
                </a:lnTo>
                <a:lnTo>
                  <a:pt x="157636" y="1035844"/>
                </a:lnTo>
                <a:lnTo>
                  <a:pt x="164783" y="1038622"/>
                </a:lnTo>
                <a:lnTo>
                  <a:pt x="171533" y="1041400"/>
                </a:lnTo>
                <a:lnTo>
                  <a:pt x="177886" y="1044972"/>
                </a:lnTo>
                <a:lnTo>
                  <a:pt x="185033" y="1048544"/>
                </a:lnTo>
                <a:lnTo>
                  <a:pt x="191386" y="1052116"/>
                </a:lnTo>
                <a:lnTo>
                  <a:pt x="197739" y="1055688"/>
                </a:lnTo>
                <a:lnTo>
                  <a:pt x="203695" y="1059657"/>
                </a:lnTo>
                <a:lnTo>
                  <a:pt x="209651" y="1064022"/>
                </a:lnTo>
                <a:lnTo>
                  <a:pt x="215210" y="1067991"/>
                </a:lnTo>
                <a:lnTo>
                  <a:pt x="220769" y="1072754"/>
                </a:lnTo>
                <a:lnTo>
                  <a:pt x="225534" y="1077516"/>
                </a:lnTo>
                <a:lnTo>
                  <a:pt x="230299" y="1081882"/>
                </a:lnTo>
                <a:lnTo>
                  <a:pt x="235064" y="1086644"/>
                </a:lnTo>
                <a:lnTo>
                  <a:pt x="239828" y="1092200"/>
                </a:lnTo>
                <a:lnTo>
                  <a:pt x="244593" y="1097757"/>
                </a:lnTo>
                <a:lnTo>
                  <a:pt x="252932" y="1109663"/>
                </a:lnTo>
                <a:lnTo>
                  <a:pt x="260873" y="1121966"/>
                </a:lnTo>
                <a:lnTo>
                  <a:pt x="268814" y="1135063"/>
                </a:lnTo>
                <a:lnTo>
                  <a:pt x="283903" y="1160463"/>
                </a:lnTo>
                <a:lnTo>
                  <a:pt x="291447" y="1173163"/>
                </a:lnTo>
                <a:lnTo>
                  <a:pt x="299388" y="1185069"/>
                </a:lnTo>
                <a:lnTo>
                  <a:pt x="306139" y="1195785"/>
                </a:lnTo>
                <a:lnTo>
                  <a:pt x="312889" y="1206897"/>
                </a:lnTo>
                <a:lnTo>
                  <a:pt x="327580" y="1230710"/>
                </a:lnTo>
                <a:lnTo>
                  <a:pt x="342272" y="1255713"/>
                </a:lnTo>
                <a:lnTo>
                  <a:pt x="357757" y="1281113"/>
                </a:lnTo>
                <a:lnTo>
                  <a:pt x="365699" y="1293416"/>
                </a:lnTo>
                <a:lnTo>
                  <a:pt x="373640" y="1305719"/>
                </a:lnTo>
                <a:lnTo>
                  <a:pt x="382375" y="1317229"/>
                </a:lnTo>
                <a:lnTo>
                  <a:pt x="390714" y="1328738"/>
                </a:lnTo>
                <a:lnTo>
                  <a:pt x="399846" y="1339454"/>
                </a:lnTo>
                <a:lnTo>
                  <a:pt x="409376" y="1348979"/>
                </a:lnTo>
                <a:lnTo>
                  <a:pt x="418905" y="1358504"/>
                </a:lnTo>
                <a:lnTo>
                  <a:pt x="423670" y="1362472"/>
                </a:lnTo>
                <a:lnTo>
                  <a:pt x="428832" y="1366441"/>
                </a:lnTo>
                <a:lnTo>
                  <a:pt x="437171" y="1372791"/>
                </a:lnTo>
                <a:lnTo>
                  <a:pt x="445112" y="1378744"/>
                </a:lnTo>
                <a:lnTo>
                  <a:pt x="453450" y="1383904"/>
                </a:lnTo>
                <a:lnTo>
                  <a:pt x="462186" y="1388666"/>
                </a:lnTo>
                <a:lnTo>
                  <a:pt x="470921" y="1392635"/>
                </a:lnTo>
                <a:lnTo>
                  <a:pt x="479260" y="1396207"/>
                </a:lnTo>
                <a:lnTo>
                  <a:pt x="488789" y="1399382"/>
                </a:lnTo>
                <a:lnTo>
                  <a:pt x="497525" y="1402160"/>
                </a:lnTo>
                <a:lnTo>
                  <a:pt x="506657" y="1404144"/>
                </a:lnTo>
                <a:lnTo>
                  <a:pt x="516187" y="1405732"/>
                </a:lnTo>
                <a:lnTo>
                  <a:pt x="525716" y="1407319"/>
                </a:lnTo>
                <a:lnTo>
                  <a:pt x="535246" y="1408113"/>
                </a:lnTo>
                <a:lnTo>
                  <a:pt x="545172" y="1408113"/>
                </a:lnTo>
                <a:lnTo>
                  <a:pt x="555099" y="1407716"/>
                </a:lnTo>
                <a:lnTo>
                  <a:pt x="565423" y="1406922"/>
                </a:lnTo>
                <a:lnTo>
                  <a:pt x="575746" y="1404938"/>
                </a:lnTo>
                <a:lnTo>
                  <a:pt x="578923" y="1404541"/>
                </a:lnTo>
                <a:lnTo>
                  <a:pt x="582497" y="1402954"/>
                </a:lnTo>
                <a:lnTo>
                  <a:pt x="586467" y="1401366"/>
                </a:lnTo>
                <a:lnTo>
                  <a:pt x="590041" y="1398985"/>
                </a:lnTo>
                <a:lnTo>
                  <a:pt x="594012" y="1395810"/>
                </a:lnTo>
                <a:lnTo>
                  <a:pt x="597585" y="1392635"/>
                </a:lnTo>
                <a:lnTo>
                  <a:pt x="601556" y="1389460"/>
                </a:lnTo>
                <a:lnTo>
                  <a:pt x="604335" y="1385491"/>
                </a:lnTo>
                <a:lnTo>
                  <a:pt x="609894" y="1379141"/>
                </a:lnTo>
                <a:lnTo>
                  <a:pt x="614659" y="1372394"/>
                </a:lnTo>
                <a:lnTo>
                  <a:pt x="619424" y="1365647"/>
                </a:lnTo>
                <a:lnTo>
                  <a:pt x="623394" y="1358900"/>
                </a:lnTo>
                <a:lnTo>
                  <a:pt x="627762" y="1352154"/>
                </a:lnTo>
                <a:lnTo>
                  <a:pt x="631336" y="1344613"/>
                </a:lnTo>
                <a:lnTo>
                  <a:pt x="634512" y="1337469"/>
                </a:lnTo>
                <a:lnTo>
                  <a:pt x="637292" y="1330325"/>
                </a:lnTo>
                <a:lnTo>
                  <a:pt x="640071" y="1323182"/>
                </a:lnTo>
                <a:lnTo>
                  <a:pt x="642057" y="1315244"/>
                </a:lnTo>
                <a:lnTo>
                  <a:pt x="644042" y="1307704"/>
                </a:lnTo>
                <a:lnTo>
                  <a:pt x="645233" y="1299766"/>
                </a:lnTo>
                <a:lnTo>
                  <a:pt x="646424" y="1291829"/>
                </a:lnTo>
                <a:lnTo>
                  <a:pt x="647218" y="1283891"/>
                </a:lnTo>
                <a:lnTo>
                  <a:pt x="647616" y="1275557"/>
                </a:lnTo>
                <a:lnTo>
                  <a:pt x="648013" y="1267619"/>
                </a:lnTo>
                <a:lnTo>
                  <a:pt x="647616" y="1259682"/>
                </a:lnTo>
                <a:lnTo>
                  <a:pt x="647218" y="1252538"/>
                </a:lnTo>
                <a:lnTo>
                  <a:pt x="646424" y="1245394"/>
                </a:lnTo>
                <a:lnTo>
                  <a:pt x="645233" y="1237457"/>
                </a:lnTo>
                <a:lnTo>
                  <a:pt x="466951" y="280988"/>
                </a:lnTo>
                <a:lnTo>
                  <a:pt x="465362" y="271463"/>
                </a:lnTo>
                <a:lnTo>
                  <a:pt x="464568" y="263128"/>
                </a:lnTo>
                <a:lnTo>
                  <a:pt x="464568" y="254397"/>
                </a:lnTo>
                <a:lnTo>
                  <a:pt x="464965" y="246857"/>
                </a:lnTo>
                <a:lnTo>
                  <a:pt x="465759" y="239316"/>
                </a:lnTo>
                <a:lnTo>
                  <a:pt x="467348" y="232569"/>
                </a:lnTo>
                <a:lnTo>
                  <a:pt x="468936" y="225822"/>
                </a:lnTo>
                <a:lnTo>
                  <a:pt x="471318" y="219869"/>
                </a:lnTo>
                <a:lnTo>
                  <a:pt x="473701" y="214313"/>
                </a:lnTo>
                <a:lnTo>
                  <a:pt x="476480" y="209153"/>
                </a:lnTo>
                <a:lnTo>
                  <a:pt x="479657" y="204391"/>
                </a:lnTo>
                <a:lnTo>
                  <a:pt x="482833" y="199628"/>
                </a:lnTo>
                <a:lnTo>
                  <a:pt x="486407" y="195263"/>
                </a:lnTo>
                <a:lnTo>
                  <a:pt x="490775" y="191691"/>
                </a:lnTo>
                <a:lnTo>
                  <a:pt x="494348" y="188119"/>
                </a:lnTo>
                <a:lnTo>
                  <a:pt x="498319" y="184944"/>
                </a:lnTo>
                <a:lnTo>
                  <a:pt x="502289" y="182166"/>
                </a:lnTo>
                <a:lnTo>
                  <a:pt x="506657" y="179785"/>
                </a:lnTo>
                <a:lnTo>
                  <a:pt x="514201" y="175419"/>
                </a:lnTo>
                <a:lnTo>
                  <a:pt x="522143" y="171450"/>
                </a:lnTo>
                <a:lnTo>
                  <a:pt x="528893" y="169069"/>
                </a:lnTo>
                <a:lnTo>
                  <a:pt x="534849" y="167482"/>
                </a:lnTo>
                <a:lnTo>
                  <a:pt x="539614" y="166291"/>
                </a:lnTo>
                <a:lnTo>
                  <a:pt x="543981" y="165497"/>
                </a:lnTo>
                <a:lnTo>
                  <a:pt x="552320" y="163910"/>
                </a:lnTo>
                <a:lnTo>
                  <a:pt x="561055" y="162719"/>
                </a:lnTo>
                <a:lnTo>
                  <a:pt x="569393" y="162322"/>
                </a:lnTo>
                <a:lnTo>
                  <a:pt x="577732" y="161925"/>
                </a:lnTo>
                <a:close/>
                <a:moveTo>
                  <a:pt x="576263" y="0"/>
                </a:moveTo>
                <a:lnTo>
                  <a:pt x="594539" y="397"/>
                </a:lnTo>
                <a:lnTo>
                  <a:pt x="612419" y="1589"/>
                </a:lnTo>
                <a:lnTo>
                  <a:pt x="630298" y="3973"/>
                </a:lnTo>
                <a:lnTo>
                  <a:pt x="647780" y="7151"/>
                </a:lnTo>
                <a:lnTo>
                  <a:pt x="664864" y="10727"/>
                </a:lnTo>
                <a:lnTo>
                  <a:pt x="681551" y="15098"/>
                </a:lnTo>
                <a:lnTo>
                  <a:pt x="697841" y="20263"/>
                </a:lnTo>
                <a:lnTo>
                  <a:pt x="714131" y="26620"/>
                </a:lnTo>
                <a:lnTo>
                  <a:pt x="729626" y="33374"/>
                </a:lnTo>
                <a:lnTo>
                  <a:pt x="745122" y="41321"/>
                </a:lnTo>
                <a:lnTo>
                  <a:pt x="759822" y="50062"/>
                </a:lnTo>
                <a:lnTo>
                  <a:pt x="774920" y="59200"/>
                </a:lnTo>
                <a:lnTo>
                  <a:pt x="788826" y="69530"/>
                </a:lnTo>
                <a:lnTo>
                  <a:pt x="803130" y="80655"/>
                </a:lnTo>
                <a:lnTo>
                  <a:pt x="816638" y="92575"/>
                </a:lnTo>
                <a:lnTo>
                  <a:pt x="830147" y="105289"/>
                </a:lnTo>
                <a:lnTo>
                  <a:pt x="842464" y="118798"/>
                </a:lnTo>
                <a:lnTo>
                  <a:pt x="854780" y="132307"/>
                </a:lnTo>
                <a:lnTo>
                  <a:pt x="865508" y="146610"/>
                </a:lnTo>
                <a:lnTo>
                  <a:pt x="876235" y="160516"/>
                </a:lnTo>
                <a:lnTo>
                  <a:pt x="885374" y="175615"/>
                </a:lnTo>
                <a:lnTo>
                  <a:pt x="894115" y="190315"/>
                </a:lnTo>
                <a:lnTo>
                  <a:pt x="901664" y="205811"/>
                </a:lnTo>
                <a:lnTo>
                  <a:pt x="908815" y="221306"/>
                </a:lnTo>
                <a:lnTo>
                  <a:pt x="915172" y="237596"/>
                </a:lnTo>
                <a:lnTo>
                  <a:pt x="920337" y="253886"/>
                </a:lnTo>
                <a:lnTo>
                  <a:pt x="924708" y="270574"/>
                </a:lnTo>
                <a:lnTo>
                  <a:pt x="928284" y="287658"/>
                </a:lnTo>
                <a:lnTo>
                  <a:pt x="931462" y="304743"/>
                </a:lnTo>
                <a:lnTo>
                  <a:pt x="933449" y="322622"/>
                </a:lnTo>
                <a:lnTo>
                  <a:pt x="934641" y="340502"/>
                </a:lnTo>
                <a:lnTo>
                  <a:pt x="935038" y="359175"/>
                </a:lnTo>
                <a:lnTo>
                  <a:pt x="934641" y="377452"/>
                </a:lnTo>
                <a:lnTo>
                  <a:pt x="933449" y="395331"/>
                </a:lnTo>
                <a:lnTo>
                  <a:pt x="931462" y="413211"/>
                </a:lnTo>
                <a:lnTo>
                  <a:pt x="928284" y="430693"/>
                </a:lnTo>
                <a:lnTo>
                  <a:pt x="924708" y="447777"/>
                </a:lnTo>
                <a:lnTo>
                  <a:pt x="920337" y="464465"/>
                </a:lnTo>
                <a:lnTo>
                  <a:pt x="915172" y="480755"/>
                </a:lnTo>
                <a:lnTo>
                  <a:pt x="908815" y="496647"/>
                </a:lnTo>
                <a:lnTo>
                  <a:pt x="901664" y="512540"/>
                </a:lnTo>
                <a:lnTo>
                  <a:pt x="894115" y="527638"/>
                </a:lnTo>
                <a:lnTo>
                  <a:pt x="885374" y="543134"/>
                </a:lnTo>
                <a:lnTo>
                  <a:pt x="876235" y="557437"/>
                </a:lnTo>
                <a:lnTo>
                  <a:pt x="865508" y="572138"/>
                </a:lnTo>
                <a:lnTo>
                  <a:pt x="854780" y="585647"/>
                </a:lnTo>
                <a:lnTo>
                  <a:pt x="842464" y="599553"/>
                </a:lnTo>
                <a:lnTo>
                  <a:pt x="830147" y="612664"/>
                </a:lnTo>
                <a:lnTo>
                  <a:pt x="830147" y="613061"/>
                </a:lnTo>
                <a:lnTo>
                  <a:pt x="822201" y="620611"/>
                </a:lnTo>
                <a:lnTo>
                  <a:pt x="813857" y="628160"/>
                </a:lnTo>
                <a:lnTo>
                  <a:pt x="805911" y="634914"/>
                </a:lnTo>
                <a:lnTo>
                  <a:pt x="797964" y="641668"/>
                </a:lnTo>
                <a:lnTo>
                  <a:pt x="791607" y="619419"/>
                </a:lnTo>
                <a:lnTo>
                  <a:pt x="785250" y="597963"/>
                </a:lnTo>
                <a:lnTo>
                  <a:pt x="778496" y="576111"/>
                </a:lnTo>
                <a:lnTo>
                  <a:pt x="771344" y="553861"/>
                </a:lnTo>
                <a:lnTo>
                  <a:pt x="780880" y="543928"/>
                </a:lnTo>
                <a:lnTo>
                  <a:pt x="790018" y="533201"/>
                </a:lnTo>
                <a:lnTo>
                  <a:pt x="798759" y="522473"/>
                </a:lnTo>
                <a:lnTo>
                  <a:pt x="806705" y="511745"/>
                </a:lnTo>
                <a:lnTo>
                  <a:pt x="813857" y="500223"/>
                </a:lnTo>
                <a:lnTo>
                  <a:pt x="820611" y="488701"/>
                </a:lnTo>
                <a:lnTo>
                  <a:pt x="826571" y="476782"/>
                </a:lnTo>
                <a:lnTo>
                  <a:pt x="831736" y="464862"/>
                </a:lnTo>
                <a:lnTo>
                  <a:pt x="836504" y="452545"/>
                </a:lnTo>
                <a:lnTo>
                  <a:pt x="840477" y="439831"/>
                </a:lnTo>
                <a:lnTo>
                  <a:pt x="844053" y="427117"/>
                </a:lnTo>
                <a:lnTo>
                  <a:pt x="846834" y="414005"/>
                </a:lnTo>
                <a:lnTo>
                  <a:pt x="849218" y="400894"/>
                </a:lnTo>
                <a:lnTo>
                  <a:pt x="850807" y="386988"/>
                </a:lnTo>
                <a:lnTo>
                  <a:pt x="851602" y="373479"/>
                </a:lnTo>
                <a:lnTo>
                  <a:pt x="851999" y="359175"/>
                </a:lnTo>
                <a:lnTo>
                  <a:pt x="851602" y="344872"/>
                </a:lnTo>
                <a:lnTo>
                  <a:pt x="850807" y="330966"/>
                </a:lnTo>
                <a:lnTo>
                  <a:pt x="849218" y="317457"/>
                </a:lnTo>
                <a:lnTo>
                  <a:pt x="846834" y="303948"/>
                </a:lnTo>
                <a:lnTo>
                  <a:pt x="844053" y="291234"/>
                </a:lnTo>
                <a:lnTo>
                  <a:pt x="840477" y="278123"/>
                </a:lnTo>
                <a:lnTo>
                  <a:pt x="836504" y="265806"/>
                </a:lnTo>
                <a:lnTo>
                  <a:pt x="831736" y="253092"/>
                </a:lnTo>
                <a:lnTo>
                  <a:pt x="826571" y="241172"/>
                </a:lnTo>
                <a:lnTo>
                  <a:pt x="820611" y="229253"/>
                </a:lnTo>
                <a:lnTo>
                  <a:pt x="813460" y="217730"/>
                </a:lnTo>
                <a:lnTo>
                  <a:pt x="806308" y="206605"/>
                </a:lnTo>
                <a:lnTo>
                  <a:pt x="798759" y="195481"/>
                </a:lnTo>
                <a:lnTo>
                  <a:pt x="789621" y="185150"/>
                </a:lnTo>
                <a:lnTo>
                  <a:pt x="780880" y="174820"/>
                </a:lnTo>
                <a:lnTo>
                  <a:pt x="770947" y="164092"/>
                </a:lnTo>
                <a:lnTo>
                  <a:pt x="760617" y="154556"/>
                </a:lnTo>
                <a:lnTo>
                  <a:pt x="750287" y="145021"/>
                </a:lnTo>
                <a:lnTo>
                  <a:pt x="739559" y="136677"/>
                </a:lnTo>
                <a:lnTo>
                  <a:pt x="728434" y="129128"/>
                </a:lnTo>
                <a:lnTo>
                  <a:pt x="717310" y="121976"/>
                </a:lnTo>
                <a:lnTo>
                  <a:pt x="705788" y="114825"/>
                </a:lnTo>
                <a:lnTo>
                  <a:pt x="693868" y="108865"/>
                </a:lnTo>
                <a:lnTo>
                  <a:pt x="682346" y="103700"/>
                </a:lnTo>
                <a:lnTo>
                  <a:pt x="669632" y="98932"/>
                </a:lnTo>
                <a:lnTo>
                  <a:pt x="657315" y="94959"/>
                </a:lnTo>
                <a:lnTo>
                  <a:pt x="644204" y="91383"/>
                </a:lnTo>
                <a:lnTo>
                  <a:pt x="631490" y="88204"/>
                </a:lnTo>
                <a:lnTo>
                  <a:pt x="617584" y="86218"/>
                </a:lnTo>
                <a:lnTo>
                  <a:pt x="604472" y="84628"/>
                </a:lnTo>
                <a:lnTo>
                  <a:pt x="590169" y="83436"/>
                </a:lnTo>
                <a:lnTo>
                  <a:pt x="576263" y="83436"/>
                </a:lnTo>
                <a:lnTo>
                  <a:pt x="561960" y="83436"/>
                </a:lnTo>
                <a:lnTo>
                  <a:pt x="548451" y="84628"/>
                </a:lnTo>
                <a:lnTo>
                  <a:pt x="534545" y="86218"/>
                </a:lnTo>
                <a:lnTo>
                  <a:pt x="521434" y="88204"/>
                </a:lnTo>
                <a:lnTo>
                  <a:pt x="507925" y="91383"/>
                </a:lnTo>
                <a:lnTo>
                  <a:pt x="495211" y="94959"/>
                </a:lnTo>
                <a:lnTo>
                  <a:pt x="482497" y="98932"/>
                </a:lnTo>
                <a:lnTo>
                  <a:pt x="470578" y="103700"/>
                </a:lnTo>
                <a:lnTo>
                  <a:pt x="458658" y="108865"/>
                </a:lnTo>
                <a:lnTo>
                  <a:pt x="446341" y="114825"/>
                </a:lnTo>
                <a:lnTo>
                  <a:pt x="435217" y="121976"/>
                </a:lnTo>
                <a:lnTo>
                  <a:pt x="423694" y="129128"/>
                </a:lnTo>
                <a:lnTo>
                  <a:pt x="412967" y="136677"/>
                </a:lnTo>
                <a:lnTo>
                  <a:pt x="401842" y="145021"/>
                </a:lnTo>
                <a:lnTo>
                  <a:pt x="391512" y="154556"/>
                </a:lnTo>
                <a:lnTo>
                  <a:pt x="381579" y="164092"/>
                </a:lnTo>
                <a:lnTo>
                  <a:pt x="381182" y="164092"/>
                </a:lnTo>
                <a:lnTo>
                  <a:pt x="371249" y="174820"/>
                </a:lnTo>
                <a:lnTo>
                  <a:pt x="362111" y="185150"/>
                </a:lnTo>
                <a:lnTo>
                  <a:pt x="353767" y="195481"/>
                </a:lnTo>
                <a:lnTo>
                  <a:pt x="345821" y="207003"/>
                </a:lnTo>
                <a:lnTo>
                  <a:pt x="338669" y="218128"/>
                </a:lnTo>
                <a:lnTo>
                  <a:pt x="331915" y="229253"/>
                </a:lnTo>
                <a:lnTo>
                  <a:pt x="325955" y="241172"/>
                </a:lnTo>
                <a:lnTo>
                  <a:pt x="320790" y="253092"/>
                </a:lnTo>
                <a:lnTo>
                  <a:pt x="315625" y="265806"/>
                </a:lnTo>
                <a:lnTo>
                  <a:pt x="311652" y="278123"/>
                </a:lnTo>
                <a:lnTo>
                  <a:pt x="308473" y="291234"/>
                </a:lnTo>
                <a:lnTo>
                  <a:pt x="305692" y="303948"/>
                </a:lnTo>
                <a:lnTo>
                  <a:pt x="303308" y="317457"/>
                </a:lnTo>
                <a:lnTo>
                  <a:pt x="301719" y="330966"/>
                </a:lnTo>
                <a:lnTo>
                  <a:pt x="300924" y="345269"/>
                </a:lnTo>
                <a:lnTo>
                  <a:pt x="300527" y="359175"/>
                </a:lnTo>
                <a:lnTo>
                  <a:pt x="300924" y="373479"/>
                </a:lnTo>
                <a:lnTo>
                  <a:pt x="301719" y="386988"/>
                </a:lnTo>
                <a:lnTo>
                  <a:pt x="303308" y="400894"/>
                </a:lnTo>
                <a:lnTo>
                  <a:pt x="305692" y="414005"/>
                </a:lnTo>
                <a:lnTo>
                  <a:pt x="308473" y="427514"/>
                </a:lnTo>
                <a:lnTo>
                  <a:pt x="311652" y="440228"/>
                </a:lnTo>
                <a:lnTo>
                  <a:pt x="315625" y="452545"/>
                </a:lnTo>
                <a:lnTo>
                  <a:pt x="320790" y="464862"/>
                </a:lnTo>
                <a:lnTo>
                  <a:pt x="325955" y="476782"/>
                </a:lnTo>
                <a:lnTo>
                  <a:pt x="331915" y="489098"/>
                </a:lnTo>
                <a:lnTo>
                  <a:pt x="338669" y="500223"/>
                </a:lnTo>
                <a:lnTo>
                  <a:pt x="345821" y="511745"/>
                </a:lnTo>
                <a:lnTo>
                  <a:pt x="353767" y="522870"/>
                </a:lnTo>
                <a:lnTo>
                  <a:pt x="362111" y="533201"/>
                </a:lnTo>
                <a:lnTo>
                  <a:pt x="371249" y="543928"/>
                </a:lnTo>
                <a:lnTo>
                  <a:pt x="381182" y="554258"/>
                </a:lnTo>
                <a:lnTo>
                  <a:pt x="387539" y="560218"/>
                </a:lnTo>
                <a:lnTo>
                  <a:pt x="393896" y="566575"/>
                </a:lnTo>
                <a:lnTo>
                  <a:pt x="400650" y="572138"/>
                </a:lnTo>
                <a:lnTo>
                  <a:pt x="407405" y="577700"/>
                </a:lnTo>
                <a:lnTo>
                  <a:pt x="414159" y="582468"/>
                </a:lnTo>
                <a:lnTo>
                  <a:pt x="420913" y="587633"/>
                </a:lnTo>
                <a:lnTo>
                  <a:pt x="428065" y="592401"/>
                </a:lnTo>
                <a:lnTo>
                  <a:pt x="435614" y="597169"/>
                </a:lnTo>
                <a:lnTo>
                  <a:pt x="442368" y="601142"/>
                </a:lnTo>
                <a:lnTo>
                  <a:pt x="449917" y="605115"/>
                </a:lnTo>
                <a:lnTo>
                  <a:pt x="457069" y="608691"/>
                </a:lnTo>
                <a:lnTo>
                  <a:pt x="465015" y="612267"/>
                </a:lnTo>
                <a:lnTo>
                  <a:pt x="472564" y="615445"/>
                </a:lnTo>
                <a:lnTo>
                  <a:pt x="480113" y="618227"/>
                </a:lnTo>
                <a:lnTo>
                  <a:pt x="488457" y="621008"/>
                </a:lnTo>
                <a:lnTo>
                  <a:pt x="496403" y="623789"/>
                </a:lnTo>
                <a:lnTo>
                  <a:pt x="498787" y="634914"/>
                </a:lnTo>
                <a:lnTo>
                  <a:pt x="501171" y="645642"/>
                </a:lnTo>
                <a:lnTo>
                  <a:pt x="505541" y="667891"/>
                </a:lnTo>
                <a:lnTo>
                  <a:pt x="508720" y="690141"/>
                </a:lnTo>
                <a:lnTo>
                  <a:pt x="511501" y="712788"/>
                </a:lnTo>
                <a:lnTo>
                  <a:pt x="498390" y="710404"/>
                </a:lnTo>
                <a:lnTo>
                  <a:pt x="484881" y="707226"/>
                </a:lnTo>
                <a:lnTo>
                  <a:pt x="472167" y="703253"/>
                </a:lnTo>
                <a:lnTo>
                  <a:pt x="459453" y="699279"/>
                </a:lnTo>
                <a:lnTo>
                  <a:pt x="446739" y="694909"/>
                </a:lnTo>
                <a:lnTo>
                  <a:pt x="434819" y="690141"/>
                </a:lnTo>
                <a:lnTo>
                  <a:pt x="422503" y="684579"/>
                </a:lnTo>
                <a:lnTo>
                  <a:pt x="410583" y="678619"/>
                </a:lnTo>
                <a:lnTo>
                  <a:pt x="398664" y="671864"/>
                </a:lnTo>
                <a:lnTo>
                  <a:pt x="387142" y="665110"/>
                </a:lnTo>
                <a:lnTo>
                  <a:pt x="376017" y="657561"/>
                </a:lnTo>
                <a:lnTo>
                  <a:pt x="364892" y="649615"/>
                </a:lnTo>
                <a:lnTo>
                  <a:pt x="354164" y="641271"/>
                </a:lnTo>
                <a:lnTo>
                  <a:pt x="343040" y="632133"/>
                </a:lnTo>
                <a:lnTo>
                  <a:pt x="332709" y="622994"/>
                </a:lnTo>
                <a:lnTo>
                  <a:pt x="322379" y="612664"/>
                </a:lnTo>
                <a:lnTo>
                  <a:pt x="309665" y="599553"/>
                </a:lnTo>
                <a:lnTo>
                  <a:pt x="297746" y="585647"/>
                </a:lnTo>
                <a:lnTo>
                  <a:pt x="286621" y="572138"/>
                </a:lnTo>
                <a:lnTo>
                  <a:pt x="276291" y="557437"/>
                </a:lnTo>
                <a:lnTo>
                  <a:pt x="267153" y="543134"/>
                </a:lnTo>
                <a:lnTo>
                  <a:pt x="258412" y="527638"/>
                </a:lnTo>
                <a:lnTo>
                  <a:pt x="250465" y="512540"/>
                </a:lnTo>
                <a:lnTo>
                  <a:pt x="243711" y="496647"/>
                </a:lnTo>
                <a:lnTo>
                  <a:pt x="237751" y="480755"/>
                </a:lnTo>
                <a:lnTo>
                  <a:pt x="231792" y="464465"/>
                </a:lnTo>
                <a:lnTo>
                  <a:pt x="227421" y="447777"/>
                </a:lnTo>
                <a:lnTo>
                  <a:pt x="223845" y="430693"/>
                </a:lnTo>
                <a:lnTo>
                  <a:pt x="221064" y="413211"/>
                </a:lnTo>
                <a:lnTo>
                  <a:pt x="219078" y="395331"/>
                </a:lnTo>
                <a:lnTo>
                  <a:pt x="217886" y="377452"/>
                </a:lnTo>
                <a:lnTo>
                  <a:pt x="217488" y="359175"/>
                </a:lnTo>
                <a:lnTo>
                  <a:pt x="217886" y="340502"/>
                </a:lnTo>
                <a:lnTo>
                  <a:pt x="219078" y="322622"/>
                </a:lnTo>
                <a:lnTo>
                  <a:pt x="221064" y="304743"/>
                </a:lnTo>
                <a:lnTo>
                  <a:pt x="223845" y="287658"/>
                </a:lnTo>
                <a:lnTo>
                  <a:pt x="227421" y="270574"/>
                </a:lnTo>
                <a:lnTo>
                  <a:pt x="231792" y="253886"/>
                </a:lnTo>
                <a:lnTo>
                  <a:pt x="237751" y="237596"/>
                </a:lnTo>
                <a:lnTo>
                  <a:pt x="243711" y="221306"/>
                </a:lnTo>
                <a:lnTo>
                  <a:pt x="250465" y="205811"/>
                </a:lnTo>
                <a:lnTo>
                  <a:pt x="258412" y="190315"/>
                </a:lnTo>
                <a:lnTo>
                  <a:pt x="267153" y="175615"/>
                </a:lnTo>
                <a:lnTo>
                  <a:pt x="276291" y="160516"/>
                </a:lnTo>
                <a:lnTo>
                  <a:pt x="286621" y="146610"/>
                </a:lnTo>
                <a:lnTo>
                  <a:pt x="297746" y="132307"/>
                </a:lnTo>
                <a:lnTo>
                  <a:pt x="309665" y="118798"/>
                </a:lnTo>
                <a:lnTo>
                  <a:pt x="322379" y="105289"/>
                </a:lnTo>
                <a:lnTo>
                  <a:pt x="335491" y="92575"/>
                </a:lnTo>
                <a:lnTo>
                  <a:pt x="349397" y="80655"/>
                </a:lnTo>
                <a:lnTo>
                  <a:pt x="363303" y="69530"/>
                </a:lnTo>
                <a:lnTo>
                  <a:pt x="378003" y="59200"/>
                </a:lnTo>
                <a:lnTo>
                  <a:pt x="392307" y="50062"/>
                </a:lnTo>
                <a:lnTo>
                  <a:pt x="407405" y="41321"/>
                </a:lnTo>
                <a:lnTo>
                  <a:pt x="422900" y="33374"/>
                </a:lnTo>
                <a:lnTo>
                  <a:pt x="438395" y="26620"/>
                </a:lnTo>
                <a:lnTo>
                  <a:pt x="454288" y="20263"/>
                </a:lnTo>
                <a:lnTo>
                  <a:pt x="470975" y="15098"/>
                </a:lnTo>
                <a:lnTo>
                  <a:pt x="487662" y="10727"/>
                </a:lnTo>
                <a:lnTo>
                  <a:pt x="504747" y="7151"/>
                </a:lnTo>
                <a:lnTo>
                  <a:pt x="522228" y="3973"/>
                </a:lnTo>
                <a:lnTo>
                  <a:pt x="539710" y="1589"/>
                </a:lnTo>
                <a:lnTo>
                  <a:pt x="557589" y="397"/>
                </a:lnTo>
                <a:lnTo>
                  <a:pt x="5762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90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研究难点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93851" y="3169151"/>
            <a:ext cx="9004300" cy="1419226"/>
            <a:chOff x="1593851" y="2873870"/>
            <a:chExt cx="9004300" cy="1419226"/>
          </a:xfrm>
        </p:grpSpPr>
        <p:cxnSp>
          <p:nvCxnSpPr>
            <p:cNvPr id="45" name="MH_Other_1"/>
            <p:cNvCxnSpPr/>
            <p:nvPr>
              <p:custDataLst>
                <p:tags r:id="rId1"/>
              </p:custDataLst>
            </p:nvPr>
          </p:nvCxnSpPr>
          <p:spPr>
            <a:xfrm>
              <a:off x="1593851" y="3583482"/>
              <a:ext cx="5746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354263" y="3059607"/>
              <a:ext cx="1047750" cy="1047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en-US" altLang="zh-CN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MH_Other_2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2878139" y="2873870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" name="MH_Other_3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2157414" y="3583483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" name="MH_SubTitle_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98976" y="3059607"/>
              <a:ext cx="1046163" cy="1047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en-US" altLang="zh-CN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MH_Other_4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5022851" y="2873870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5" name="MH_Other_5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4302126" y="3583483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6" name="MH_SubTitle_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642101" y="3059607"/>
              <a:ext cx="1046163" cy="10477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en-US" altLang="zh-CN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MH_Other_6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7164389" y="2873870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8" name="MH_Other_7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6443664" y="3583483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79" name="MH_Other_8"/>
            <p:cNvCxnSpPr/>
            <p:nvPr>
              <p:custDataLst>
                <p:tags r:id="rId11"/>
              </p:custDataLst>
            </p:nvPr>
          </p:nvCxnSpPr>
          <p:spPr>
            <a:xfrm>
              <a:off x="7874001" y="3583482"/>
              <a:ext cx="7270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MH_SubTitle_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791576" y="3059607"/>
              <a:ext cx="1046163" cy="1047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en-US" altLang="zh-CN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MH_Other_9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9313864" y="2873870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" name="MH_Other_10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8593139" y="3583483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83" name="MH_Other_11"/>
            <p:cNvCxnSpPr/>
            <p:nvPr>
              <p:custDataLst>
                <p:tags r:id="rId15"/>
              </p:custDataLst>
            </p:nvPr>
          </p:nvCxnSpPr>
          <p:spPr>
            <a:xfrm>
              <a:off x="10023476" y="3583482"/>
              <a:ext cx="5746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MH_Other_12"/>
            <p:cNvCxnSpPr/>
            <p:nvPr>
              <p:custDataLst>
                <p:tags r:id="rId16"/>
              </p:custDataLst>
            </p:nvPr>
          </p:nvCxnSpPr>
          <p:spPr>
            <a:xfrm>
              <a:off x="3586163" y="3583482"/>
              <a:ext cx="728662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MH_Other_13"/>
            <p:cNvCxnSpPr/>
            <p:nvPr>
              <p:custDataLst>
                <p:tags r:id="rId17"/>
              </p:custDataLst>
            </p:nvPr>
          </p:nvCxnSpPr>
          <p:spPr>
            <a:xfrm>
              <a:off x="5730876" y="3583482"/>
              <a:ext cx="7270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矩形 87"/>
          <p:cNvSpPr/>
          <p:nvPr/>
        </p:nvSpPr>
        <p:spPr>
          <a:xfrm>
            <a:off x="1559036" y="1787330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91" name="矩形 90"/>
          <p:cNvSpPr/>
          <p:nvPr/>
        </p:nvSpPr>
        <p:spPr>
          <a:xfrm>
            <a:off x="5786494" y="1787330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92" name="矩形 91"/>
          <p:cNvSpPr/>
          <p:nvPr/>
        </p:nvSpPr>
        <p:spPr>
          <a:xfrm>
            <a:off x="3647728" y="4776651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93" name="矩形 92"/>
          <p:cNvSpPr/>
          <p:nvPr/>
        </p:nvSpPr>
        <p:spPr>
          <a:xfrm>
            <a:off x="7875186" y="4776651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71390" y="3618903"/>
            <a:ext cx="6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02</a:t>
            </a:r>
            <a:endParaRPr lang="zh-CN" altLang="en-US" sz="2800" dirty="0"/>
          </a:p>
        </p:txBody>
      </p:sp>
      <p:sp>
        <p:nvSpPr>
          <p:cNvPr id="94" name="文本框 93"/>
          <p:cNvSpPr txBox="1"/>
          <p:nvPr/>
        </p:nvSpPr>
        <p:spPr>
          <a:xfrm>
            <a:off x="9041862" y="3618903"/>
            <a:ext cx="6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04</a:t>
            </a:r>
            <a:endParaRPr lang="zh-CN" altLang="en-US" sz="2800" dirty="0"/>
          </a:p>
        </p:txBody>
      </p:sp>
      <p:sp>
        <p:nvSpPr>
          <p:cNvPr id="95" name="文本框 94"/>
          <p:cNvSpPr txBox="1"/>
          <p:nvPr/>
        </p:nvSpPr>
        <p:spPr>
          <a:xfrm>
            <a:off x="2594659" y="3618903"/>
            <a:ext cx="6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889665" y="3618903"/>
            <a:ext cx="6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218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/>
              <a:t>PART  FORE  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研究数据</a:t>
            </a:r>
          </a:p>
        </p:txBody>
      </p:sp>
    </p:spTree>
    <p:extLst>
      <p:ext uri="{BB962C8B-B14F-4D97-AF65-F5344CB8AC3E}">
        <p14:creationId xmlns:p14="http://schemas.microsoft.com/office/powerpoint/2010/main" val="313026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研究数据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42741"/>
              </p:ext>
            </p:extLst>
          </p:nvPr>
        </p:nvGraphicFramePr>
        <p:xfrm>
          <a:off x="1323746" y="1700808"/>
          <a:ext cx="9626960" cy="481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5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201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847528" y="18448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28132" y="18448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5840" y="18448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90028" y="18448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81540" y="18448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06602" y="18448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13934" y="18448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255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A4E4B5-9858-45EE-AD55-2908E13D6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72B1DC-D14A-4D68-8F14-D8FB5A820D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607C0-D688-4EE2-9F4F-D48439673C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A2B219-47BA-46AB-A180-292CAE5CA5E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770181A-3818-4DE3-9FF6-6D754BAC86CF}"/>
              </a:ext>
            </a:extLst>
          </p:cNvPr>
          <p:cNvGrpSpPr/>
          <p:nvPr/>
        </p:nvGrpSpPr>
        <p:grpSpPr>
          <a:xfrm>
            <a:off x="4976828" y="2839546"/>
            <a:ext cx="2201356" cy="3453169"/>
            <a:chOff x="4976828" y="2839546"/>
            <a:chExt cx="2201356" cy="345316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7A6B492-0D1A-4346-91AE-6774A0A0FCE8}"/>
                </a:ext>
              </a:extLst>
            </p:cNvPr>
            <p:cNvGrpSpPr/>
            <p:nvPr/>
          </p:nvGrpSpPr>
          <p:grpSpPr>
            <a:xfrm>
              <a:off x="4976828" y="2839546"/>
              <a:ext cx="2201356" cy="3083837"/>
              <a:chOff x="5052698" y="2660650"/>
              <a:chExt cx="1883405" cy="2638425"/>
            </a:xfrm>
          </p:grpSpPr>
          <p:sp>
            <p:nvSpPr>
              <p:cNvPr id="9" name="MH_Other_1">
                <a:extLst>
                  <a:ext uri="{FF2B5EF4-FFF2-40B4-BE49-F238E27FC236}">
                    <a16:creationId xmlns:a16="http://schemas.microsoft.com/office/drawing/2014/main" id="{CBC5FD1E-0315-460D-8524-83BCA2646A0F}"/>
                  </a:ext>
                </a:extLst>
              </p:cNvPr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375275" y="2881314"/>
                <a:ext cx="1238250" cy="1768475"/>
              </a:xfrm>
              <a:custGeom>
                <a:avLst/>
                <a:gdLst>
                  <a:gd name="T0" fmla="*/ 2147483646 w 585788"/>
                  <a:gd name="T1" fmla="*/ 0 h 835990"/>
                  <a:gd name="T2" fmla="*/ 2147483646 w 585788"/>
                  <a:gd name="T3" fmla="*/ 2147483646 h 835990"/>
                  <a:gd name="T4" fmla="*/ 2147483646 w 585788"/>
                  <a:gd name="T5" fmla="*/ 2147483646 h 835990"/>
                  <a:gd name="T6" fmla="*/ 2147483646 w 585788"/>
                  <a:gd name="T7" fmla="*/ 2147483646 h 835990"/>
                  <a:gd name="T8" fmla="*/ 2147483646 w 585788"/>
                  <a:gd name="T9" fmla="*/ 2147483646 h 835990"/>
                  <a:gd name="T10" fmla="*/ 2147483646 w 585788"/>
                  <a:gd name="T11" fmla="*/ 2147483646 h 835990"/>
                  <a:gd name="T12" fmla="*/ 2147483646 w 585788"/>
                  <a:gd name="T13" fmla="*/ 2147483646 h 835990"/>
                  <a:gd name="T14" fmla="*/ 2147483646 w 585788"/>
                  <a:gd name="T15" fmla="*/ 2147483646 h 835990"/>
                  <a:gd name="T16" fmla="*/ 2147483646 w 585788"/>
                  <a:gd name="T17" fmla="*/ 2147483646 h 835990"/>
                  <a:gd name="T18" fmla="*/ 2147483646 w 585788"/>
                  <a:gd name="T19" fmla="*/ 2147483646 h 835990"/>
                  <a:gd name="T20" fmla="*/ 2147483646 w 585788"/>
                  <a:gd name="T21" fmla="*/ 2147483646 h 835990"/>
                  <a:gd name="T22" fmla="*/ 2147483646 w 585788"/>
                  <a:gd name="T23" fmla="*/ 2147483646 h 835990"/>
                  <a:gd name="T24" fmla="*/ 2147483646 w 585788"/>
                  <a:gd name="T25" fmla="*/ 2147483646 h 835990"/>
                  <a:gd name="T26" fmla="*/ 2147483646 w 585788"/>
                  <a:gd name="T27" fmla="*/ 2147483646 h 835990"/>
                  <a:gd name="T28" fmla="*/ 2147483646 w 585788"/>
                  <a:gd name="T29" fmla="*/ 2147483646 h 835990"/>
                  <a:gd name="T30" fmla="*/ 2147483646 w 585788"/>
                  <a:gd name="T31" fmla="*/ 2147483646 h 835990"/>
                  <a:gd name="T32" fmla="*/ 2147483646 w 585788"/>
                  <a:gd name="T33" fmla="*/ 2147483646 h 835990"/>
                  <a:gd name="T34" fmla="*/ 2147483646 w 585788"/>
                  <a:gd name="T35" fmla="*/ 2147483646 h 835990"/>
                  <a:gd name="T36" fmla="*/ 2147483646 w 585788"/>
                  <a:gd name="T37" fmla="*/ 2147483646 h 835990"/>
                  <a:gd name="T38" fmla="*/ 2147483646 w 585788"/>
                  <a:gd name="T39" fmla="*/ 2147483646 h 835990"/>
                  <a:gd name="T40" fmla="*/ 0 w 585788"/>
                  <a:gd name="T41" fmla="*/ 2147483646 h 835990"/>
                  <a:gd name="T42" fmla="*/ 2147483646 w 585788"/>
                  <a:gd name="T43" fmla="*/ 0 h 83599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5788" h="835990">
                    <a:moveTo>
                      <a:pt x="292894" y="0"/>
                    </a:moveTo>
                    <a:cubicBezTo>
                      <a:pt x="454655" y="0"/>
                      <a:pt x="585788" y="130355"/>
                      <a:pt x="585788" y="291155"/>
                    </a:cubicBezTo>
                    <a:cubicBezTo>
                      <a:pt x="585788" y="351455"/>
                      <a:pt x="567348" y="407474"/>
                      <a:pt x="535766" y="453942"/>
                    </a:cubicBezTo>
                    <a:lnTo>
                      <a:pt x="500905" y="495944"/>
                    </a:lnTo>
                    <a:lnTo>
                      <a:pt x="482733" y="523214"/>
                    </a:lnTo>
                    <a:lnTo>
                      <a:pt x="458325" y="566455"/>
                    </a:lnTo>
                    <a:lnTo>
                      <a:pt x="440697" y="615462"/>
                    </a:lnTo>
                    <a:lnTo>
                      <a:pt x="429849" y="675999"/>
                    </a:lnTo>
                    <a:lnTo>
                      <a:pt x="429849" y="775453"/>
                    </a:lnTo>
                    <a:lnTo>
                      <a:pt x="423069" y="824459"/>
                    </a:lnTo>
                    <a:lnTo>
                      <a:pt x="408153" y="835990"/>
                    </a:lnTo>
                    <a:lnTo>
                      <a:pt x="184415" y="835990"/>
                    </a:lnTo>
                    <a:lnTo>
                      <a:pt x="162719" y="815811"/>
                    </a:lnTo>
                    <a:lnTo>
                      <a:pt x="160007" y="771129"/>
                    </a:lnTo>
                    <a:lnTo>
                      <a:pt x="155939" y="675999"/>
                    </a:lnTo>
                    <a:lnTo>
                      <a:pt x="145091" y="615462"/>
                    </a:lnTo>
                    <a:lnTo>
                      <a:pt x="124752" y="554924"/>
                    </a:lnTo>
                    <a:lnTo>
                      <a:pt x="88140" y="503035"/>
                    </a:lnTo>
                    <a:lnTo>
                      <a:pt x="71036" y="479261"/>
                    </a:lnTo>
                    <a:lnTo>
                      <a:pt x="50022" y="453942"/>
                    </a:lnTo>
                    <a:cubicBezTo>
                      <a:pt x="18440" y="407474"/>
                      <a:pt x="0" y="351455"/>
                      <a:pt x="0" y="291155"/>
                    </a:cubicBezTo>
                    <a:cubicBezTo>
                      <a:pt x="0" y="130355"/>
                      <a:pt x="131133" y="0"/>
                      <a:pt x="2928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0" name="MH_Other_2">
                <a:extLst>
                  <a:ext uri="{FF2B5EF4-FFF2-40B4-BE49-F238E27FC236}">
                    <a16:creationId xmlns:a16="http://schemas.microsoft.com/office/drawing/2014/main" id="{D080CC03-5E79-46D2-9D2E-4FE40358A2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411789" y="2916239"/>
                <a:ext cx="1165225" cy="1709737"/>
              </a:xfrm>
              <a:custGeom>
                <a:avLst/>
                <a:gdLst>
                  <a:gd name="connsiteX0" fmla="*/ 275266 w 550532"/>
                  <a:gd name="connsiteY0" fmla="*/ 0 h 808604"/>
                  <a:gd name="connsiteX1" fmla="*/ 550532 w 550532"/>
                  <a:gd name="connsiteY1" fmla="*/ 273138 h 808604"/>
                  <a:gd name="connsiteX2" fmla="*/ 503521 w 550532"/>
                  <a:gd name="connsiteY2" fmla="*/ 425852 h 808604"/>
                  <a:gd name="connsiteX3" fmla="*/ 488921 w 550532"/>
                  <a:gd name="connsiteY3" fmla="*/ 443411 h 808604"/>
                  <a:gd name="connsiteX4" fmla="*/ 429848 w 550532"/>
                  <a:gd name="connsiteY4" fmla="*/ 534745 h 808604"/>
                  <a:gd name="connsiteX5" fmla="*/ 414932 w 550532"/>
                  <a:gd name="connsiteY5" fmla="*/ 575103 h 808604"/>
                  <a:gd name="connsiteX6" fmla="*/ 401372 w 550532"/>
                  <a:gd name="connsiteY6" fmla="*/ 615461 h 808604"/>
                  <a:gd name="connsiteX7" fmla="*/ 397304 w 550532"/>
                  <a:gd name="connsiteY7" fmla="*/ 660144 h 808604"/>
                  <a:gd name="connsiteX8" fmla="*/ 394592 w 550532"/>
                  <a:gd name="connsiteY8" fmla="*/ 703384 h 808604"/>
                  <a:gd name="connsiteX9" fmla="*/ 394592 w 550532"/>
                  <a:gd name="connsiteY9" fmla="*/ 772570 h 808604"/>
                  <a:gd name="connsiteX10" fmla="*/ 386456 w 550532"/>
                  <a:gd name="connsiteY10" fmla="*/ 799956 h 808604"/>
                  <a:gd name="connsiteX11" fmla="*/ 379676 w 550532"/>
                  <a:gd name="connsiteY11" fmla="*/ 808604 h 808604"/>
                  <a:gd name="connsiteX12" fmla="*/ 173566 w 550532"/>
                  <a:gd name="connsiteY12" fmla="*/ 808604 h 808604"/>
                  <a:gd name="connsiteX13" fmla="*/ 164074 w 550532"/>
                  <a:gd name="connsiteY13" fmla="*/ 799956 h 808604"/>
                  <a:gd name="connsiteX14" fmla="*/ 160006 w 550532"/>
                  <a:gd name="connsiteY14" fmla="*/ 795632 h 808604"/>
                  <a:gd name="connsiteX15" fmla="*/ 160006 w 550532"/>
                  <a:gd name="connsiteY15" fmla="*/ 687529 h 808604"/>
                  <a:gd name="connsiteX16" fmla="*/ 149158 w 550532"/>
                  <a:gd name="connsiteY16" fmla="*/ 622668 h 808604"/>
                  <a:gd name="connsiteX17" fmla="*/ 138310 w 550532"/>
                  <a:gd name="connsiteY17" fmla="*/ 579427 h 808604"/>
                  <a:gd name="connsiteX18" fmla="*/ 113903 w 550532"/>
                  <a:gd name="connsiteY18" fmla="*/ 523214 h 808604"/>
                  <a:gd name="connsiteX19" fmla="*/ 61638 w 550532"/>
                  <a:gd name="connsiteY19" fmla="*/ 443443 h 808604"/>
                  <a:gd name="connsiteX20" fmla="*/ 47011 w 550532"/>
                  <a:gd name="connsiteY20" fmla="*/ 425852 h 808604"/>
                  <a:gd name="connsiteX21" fmla="*/ 0 w 550532"/>
                  <a:gd name="connsiteY21" fmla="*/ 273138 h 808604"/>
                  <a:gd name="connsiteX22" fmla="*/ 275266 w 550532"/>
                  <a:gd name="connsiteY22" fmla="*/ 0 h 80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50532" h="808604">
                    <a:moveTo>
                      <a:pt x="275266" y="0"/>
                    </a:moveTo>
                    <a:cubicBezTo>
                      <a:pt x="427291" y="0"/>
                      <a:pt x="550532" y="122288"/>
                      <a:pt x="550532" y="273138"/>
                    </a:cubicBezTo>
                    <a:cubicBezTo>
                      <a:pt x="550532" y="329707"/>
                      <a:pt x="533201" y="382259"/>
                      <a:pt x="503521" y="425852"/>
                    </a:cubicBezTo>
                    <a:lnTo>
                      <a:pt x="488921" y="443411"/>
                    </a:lnTo>
                    <a:lnTo>
                      <a:pt x="429848" y="534745"/>
                    </a:lnTo>
                    <a:lnTo>
                      <a:pt x="414932" y="575103"/>
                    </a:lnTo>
                    <a:lnTo>
                      <a:pt x="401372" y="615461"/>
                    </a:lnTo>
                    <a:lnTo>
                      <a:pt x="397304" y="660144"/>
                    </a:lnTo>
                    <a:lnTo>
                      <a:pt x="394592" y="703384"/>
                    </a:lnTo>
                    <a:lnTo>
                      <a:pt x="394592" y="772570"/>
                    </a:lnTo>
                    <a:lnTo>
                      <a:pt x="386456" y="799956"/>
                    </a:lnTo>
                    <a:lnTo>
                      <a:pt x="379676" y="808604"/>
                    </a:lnTo>
                    <a:lnTo>
                      <a:pt x="173566" y="808604"/>
                    </a:lnTo>
                    <a:lnTo>
                      <a:pt x="164074" y="799956"/>
                    </a:lnTo>
                    <a:lnTo>
                      <a:pt x="160006" y="795632"/>
                    </a:lnTo>
                    <a:lnTo>
                      <a:pt x="160006" y="687529"/>
                    </a:lnTo>
                    <a:lnTo>
                      <a:pt x="149158" y="622668"/>
                    </a:lnTo>
                    <a:lnTo>
                      <a:pt x="138310" y="579427"/>
                    </a:lnTo>
                    <a:lnTo>
                      <a:pt x="113903" y="523214"/>
                    </a:lnTo>
                    <a:lnTo>
                      <a:pt x="61638" y="443443"/>
                    </a:lnTo>
                    <a:lnTo>
                      <a:pt x="47011" y="425852"/>
                    </a:lnTo>
                    <a:cubicBezTo>
                      <a:pt x="17331" y="382259"/>
                      <a:pt x="0" y="329707"/>
                      <a:pt x="0" y="273138"/>
                    </a:cubicBezTo>
                    <a:cubicBezTo>
                      <a:pt x="0" y="122288"/>
                      <a:pt x="123241" y="0"/>
                      <a:pt x="27526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>
                <a:lvl1pPr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MH_Other_3">
                <a:extLst>
                  <a:ext uri="{FF2B5EF4-FFF2-40B4-BE49-F238E27FC236}">
                    <a16:creationId xmlns:a16="http://schemas.microsoft.com/office/drawing/2014/main" id="{1D82A18A-E23C-46EB-89C9-5B43B03917A5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495925" y="2976564"/>
                <a:ext cx="996950" cy="1597025"/>
              </a:xfrm>
              <a:custGeom>
                <a:avLst/>
                <a:gdLst>
                  <a:gd name="T0" fmla="*/ 183260 w 997836"/>
                  <a:gd name="T1" fmla="*/ 100504 h 1597088"/>
                  <a:gd name="T2" fmla="*/ 118413 w 997836"/>
                  <a:gd name="T3" fmla="*/ 219276 h 1597088"/>
                  <a:gd name="T4" fmla="*/ 73304 w 997836"/>
                  <a:gd name="T5" fmla="*/ 365480 h 1597088"/>
                  <a:gd name="T6" fmla="*/ 73304 w 997836"/>
                  <a:gd name="T7" fmla="*/ 432476 h 1597088"/>
                  <a:gd name="T8" fmla="*/ 73304 w 997836"/>
                  <a:gd name="T9" fmla="*/ 499472 h 1597088"/>
                  <a:gd name="T10" fmla="*/ 73304 w 997836"/>
                  <a:gd name="T11" fmla="*/ 569536 h 1597088"/>
                  <a:gd name="T12" fmla="*/ 87399 w 997836"/>
                  <a:gd name="T13" fmla="*/ 645676 h 1597088"/>
                  <a:gd name="T14" fmla="*/ 132511 w 997836"/>
                  <a:gd name="T15" fmla="*/ 746180 h 1597088"/>
                  <a:gd name="T16" fmla="*/ 183260 w 997836"/>
                  <a:gd name="T17" fmla="*/ 840588 h 1597088"/>
                  <a:gd name="T18" fmla="*/ 228370 w 997836"/>
                  <a:gd name="T19" fmla="*/ 941092 h 1597088"/>
                  <a:gd name="T20" fmla="*/ 279118 w 997836"/>
                  <a:gd name="T21" fmla="*/ 1044644 h 1597088"/>
                  <a:gd name="T22" fmla="*/ 301673 w 997836"/>
                  <a:gd name="T23" fmla="*/ 1212144 h 1597088"/>
                  <a:gd name="T24" fmla="*/ 310129 w 997836"/>
                  <a:gd name="T25" fmla="*/ 1382692 h 1597088"/>
                  <a:gd name="T26" fmla="*/ 287575 w 997836"/>
                  <a:gd name="T27" fmla="*/ 1263920 h 1597088"/>
                  <a:gd name="T28" fmla="*/ 265020 w 997836"/>
                  <a:gd name="T29" fmla="*/ 1145148 h 1597088"/>
                  <a:gd name="T30" fmla="*/ 205813 w 997836"/>
                  <a:gd name="T31" fmla="*/ 1017232 h 1597088"/>
                  <a:gd name="T32" fmla="*/ 132511 w 997836"/>
                  <a:gd name="T33" fmla="*/ 907584 h 1597088"/>
                  <a:gd name="T34" fmla="*/ 73304 w 997836"/>
                  <a:gd name="T35" fmla="*/ 788812 h 1597088"/>
                  <a:gd name="T36" fmla="*/ 14090 w 997836"/>
                  <a:gd name="T37" fmla="*/ 670040 h 1597088"/>
                  <a:gd name="T38" fmla="*/ 0 w 997836"/>
                  <a:gd name="T39" fmla="*/ 575612 h 1597088"/>
                  <a:gd name="T40" fmla="*/ 0 w 997836"/>
                  <a:gd name="T41" fmla="*/ 499472 h 1597088"/>
                  <a:gd name="T42" fmla="*/ 14090 w 997836"/>
                  <a:gd name="T43" fmla="*/ 408112 h 1597088"/>
                  <a:gd name="T44" fmla="*/ 36649 w 997836"/>
                  <a:gd name="T45" fmla="*/ 328924 h 1597088"/>
                  <a:gd name="T46" fmla="*/ 104316 w 997836"/>
                  <a:gd name="T47" fmla="*/ 210152 h 1597088"/>
                  <a:gd name="T48" fmla="*/ 538496 w 997836"/>
                  <a:gd name="T49" fmla="*/ 0 h 1597088"/>
                  <a:gd name="T50" fmla="*/ 606161 w 997836"/>
                  <a:gd name="T51" fmla="*/ 24364 h 1597088"/>
                  <a:gd name="T52" fmla="*/ 671007 w 997836"/>
                  <a:gd name="T53" fmla="*/ 48728 h 1597088"/>
                  <a:gd name="T54" fmla="*/ 738671 w 997836"/>
                  <a:gd name="T55" fmla="*/ 85283 h 1597088"/>
                  <a:gd name="T56" fmla="*/ 797876 w 997836"/>
                  <a:gd name="T57" fmla="*/ 127916 h 1597088"/>
                  <a:gd name="T58" fmla="*/ 848625 w 997836"/>
                  <a:gd name="T59" fmla="*/ 176644 h 1597088"/>
                  <a:gd name="T60" fmla="*/ 899375 w 997836"/>
                  <a:gd name="T61" fmla="*/ 228420 h 1597088"/>
                  <a:gd name="T62" fmla="*/ 936024 w 997836"/>
                  <a:gd name="T63" fmla="*/ 295416 h 1597088"/>
                  <a:gd name="T64" fmla="*/ 967040 w 997836"/>
                  <a:gd name="T65" fmla="*/ 371556 h 1597088"/>
                  <a:gd name="T66" fmla="*/ 981136 w 997836"/>
                  <a:gd name="T67" fmla="*/ 465983 h 1597088"/>
                  <a:gd name="T68" fmla="*/ 981136 w 997836"/>
                  <a:gd name="T69" fmla="*/ 569535 h 1597088"/>
                  <a:gd name="T70" fmla="*/ 967040 w 997836"/>
                  <a:gd name="T71" fmla="*/ 651752 h 1597088"/>
                  <a:gd name="T72" fmla="*/ 944484 w 997836"/>
                  <a:gd name="T73" fmla="*/ 746179 h 1597088"/>
                  <a:gd name="T74" fmla="*/ 840168 w 997836"/>
                  <a:gd name="T75" fmla="*/ 916727 h 1597088"/>
                  <a:gd name="T76" fmla="*/ 730213 w 997836"/>
                  <a:gd name="T77" fmla="*/ 1093371 h 1597088"/>
                  <a:gd name="T78" fmla="*/ 693561 w 997836"/>
                  <a:gd name="T79" fmla="*/ 1212144 h 1597088"/>
                  <a:gd name="T80" fmla="*/ 679465 w 997836"/>
                  <a:gd name="T81" fmla="*/ 1349203 h 1597088"/>
                  <a:gd name="T82" fmla="*/ 671007 w 997836"/>
                  <a:gd name="T83" fmla="*/ 1467975 h 1597088"/>
                  <a:gd name="T84" fmla="*/ 665368 w 997836"/>
                  <a:gd name="T85" fmla="*/ 1595891 h 1597088"/>
                  <a:gd name="T86" fmla="*/ 310127 w 997836"/>
                  <a:gd name="T87" fmla="*/ 1595891 h 1597088"/>
                  <a:gd name="T88" fmla="*/ 442639 w 997836"/>
                  <a:gd name="T89" fmla="*/ 1519751 h 1597088"/>
                  <a:gd name="T90" fmla="*/ 479290 w 997836"/>
                  <a:gd name="T91" fmla="*/ 1129908 h 1597088"/>
                  <a:gd name="T92" fmla="*/ 515942 w 997836"/>
                  <a:gd name="T93" fmla="*/ 1011136 h 1597088"/>
                  <a:gd name="T94" fmla="*/ 583605 w 997836"/>
                  <a:gd name="T95" fmla="*/ 874090 h 1597088"/>
                  <a:gd name="T96" fmla="*/ 671007 w 997836"/>
                  <a:gd name="T97" fmla="*/ 746179 h 1597088"/>
                  <a:gd name="T98" fmla="*/ 752767 w 997836"/>
                  <a:gd name="T99" fmla="*/ 618263 h 1597088"/>
                  <a:gd name="T100" fmla="*/ 803516 w 997836"/>
                  <a:gd name="T101" fmla="*/ 465983 h 1597088"/>
                  <a:gd name="T102" fmla="*/ 797876 w 997836"/>
                  <a:gd name="T103" fmla="*/ 322828 h 1597088"/>
                  <a:gd name="T104" fmla="*/ 738671 w 997836"/>
                  <a:gd name="T105" fmla="*/ 194912 h 1597088"/>
                  <a:gd name="T106" fmla="*/ 693561 w 997836"/>
                  <a:gd name="T107" fmla="*/ 134012 h 1597088"/>
                  <a:gd name="T108" fmla="*/ 642815 w 997836"/>
                  <a:gd name="T109" fmla="*/ 85283 h 1597088"/>
                  <a:gd name="T110" fmla="*/ 589245 w 997836"/>
                  <a:gd name="T111" fmla="*/ 42632 h 159708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997836" h="1597088">
                    <a:moveTo>
                      <a:pt x="186378" y="100580"/>
                    </a:moveTo>
                    <a:lnTo>
                      <a:pt x="120429" y="219447"/>
                    </a:lnTo>
                    <a:lnTo>
                      <a:pt x="74551" y="365746"/>
                    </a:lnTo>
                    <a:lnTo>
                      <a:pt x="74551" y="432799"/>
                    </a:lnTo>
                    <a:lnTo>
                      <a:pt x="74551" y="499852"/>
                    </a:lnTo>
                    <a:lnTo>
                      <a:pt x="74551" y="569954"/>
                    </a:lnTo>
                    <a:lnTo>
                      <a:pt x="88888" y="646151"/>
                    </a:lnTo>
                    <a:lnTo>
                      <a:pt x="134766" y="746731"/>
                    </a:lnTo>
                    <a:lnTo>
                      <a:pt x="186378" y="841215"/>
                    </a:lnTo>
                    <a:lnTo>
                      <a:pt x="232256" y="941795"/>
                    </a:lnTo>
                    <a:lnTo>
                      <a:pt x="283868" y="1045423"/>
                    </a:lnTo>
                    <a:lnTo>
                      <a:pt x="306807" y="1213056"/>
                    </a:lnTo>
                    <a:lnTo>
                      <a:pt x="315409" y="1383737"/>
                    </a:lnTo>
                    <a:lnTo>
                      <a:pt x="292470" y="1264870"/>
                    </a:lnTo>
                    <a:lnTo>
                      <a:pt x="269531" y="1146003"/>
                    </a:lnTo>
                    <a:lnTo>
                      <a:pt x="209317" y="1017992"/>
                    </a:lnTo>
                    <a:lnTo>
                      <a:pt x="134766" y="908268"/>
                    </a:lnTo>
                    <a:lnTo>
                      <a:pt x="74551" y="789401"/>
                    </a:lnTo>
                    <a:lnTo>
                      <a:pt x="14337" y="670534"/>
                    </a:lnTo>
                    <a:lnTo>
                      <a:pt x="0" y="576049"/>
                    </a:lnTo>
                    <a:lnTo>
                      <a:pt x="0" y="499852"/>
                    </a:lnTo>
                    <a:lnTo>
                      <a:pt x="14337" y="408416"/>
                    </a:lnTo>
                    <a:lnTo>
                      <a:pt x="37276" y="329171"/>
                    </a:lnTo>
                    <a:lnTo>
                      <a:pt x="106092" y="210304"/>
                    </a:lnTo>
                    <a:lnTo>
                      <a:pt x="186378" y="100580"/>
                    </a:lnTo>
                    <a:close/>
                    <a:moveTo>
                      <a:pt x="547662" y="0"/>
                    </a:moveTo>
                    <a:lnTo>
                      <a:pt x="616479" y="24383"/>
                    </a:lnTo>
                    <a:lnTo>
                      <a:pt x="682428" y="48766"/>
                    </a:lnTo>
                    <a:lnTo>
                      <a:pt x="751244" y="85340"/>
                    </a:lnTo>
                    <a:lnTo>
                      <a:pt x="811458" y="128011"/>
                    </a:lnTo>
                    <a:lnTo>
                      <a:pt x="863071" y="176777"/>
                    </a:lnTo>
                    <a:lnTo>
                      <a:pt x="914683" y="228591"/>
                    </a:lnTo>
                    <a:lnTo>
                      <a:pt x="951958" y="295644"/>
                    </a:lnTo>
                    <a:lnTo>
                      <a:pt x="983499" y="371841"/>
                    </a:lnTo>
                    <a:lnTo>
                      <a:pt x="997836" y="466325"/>
                    </a:lnTo>
                    <a:lnTo>
                      <a:pt x="997836" y="569953"/>
                    </a:lnTo>
                    <a:lnTo>
                      <a:pt x="983499" y="652246"/>
                    </a:lnTo>
                    <a:lnTo>
                      <a:pt x="960560" y="746730"/>
                    </a:lnTo>
                    <a:lnTo>
                      <a:pt x="854469" y="917411"/>
                    </a:lnTo>
                    <a:lnTo>
                      <a:pt x="742642" y="1094188"/>
                    </a:lnTo>
                    <a:lnTo>
                      <a:pt x="705366" y="1213056"/>
                    </a:lnTo>
                    <a:lnTo>
                      <a:pt x="691030" y="1350210"/>
                    </a:lnTo>
                    <a:lnTo>
                      <a:pt x="682428" y="1469077"/>
                    </a:lnTo>
                    <a:lnTo>
                      <a:pt x="676693" y="1597088"/>
                    </a:lnTo>
                    <a:lnTo>
                      <a:pt x="315407" y="1597088"/>
                    </a:lnTo>
                    <a:lnTo>
                      <a:pt x="450173" y="1520891"/>
                    </a:lnTo>
                    <a:lnTo>
                      <a:pt x="487448" y="1130763"/>
                    </a:lnTo>
                    <a:lnTo>
                      <a:pt x="524724" y="1011896"/>
                    </a:lnTo>
                    <a:lnTo>
                      <a:pt x="593540" y="874741"/>
                    </a:lnTo>
                    <a:lnTo>
                      <a:pt x="682428" y="746730"/>
                    </a:lnTo>
                    <a:lnTo>
                      <a:pt x="765581" y="618719"/>
                    </a:lnTo>
                    <a:lnTo>
                      <a:pt x="817193" y="466325"/>
                    </a:lnTo>
                    <a:lnTo>
                      <a:pt x="811458" y="323075"/>
                    </a:lnTo>
                    <a:lnTo>
                      <a:pt x="751244" y="195064"/>
                    </a:lnTo>
                    <a:lnTo>
                      <a:pt x="705366" y="134107"/>
                    </a:lnTo>
                    <a:lnTo>
                      <a:pt x="653754" y="85340"/>
                    </a:lnTo>
                    <a:lnTo>
                      <a:pt x="599275" y="42670"/>
                    </a:lnTo>
                    <a:lnTo>
                      <a:pt x="5476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2" name="MH_Other_4">
                <a:extLst>
                  <a:ext uri="{FF2B5EF4-FFF2-40B4-BE49-F238E27FC236}">
                    <a16:creationId xmlns:a16="http://schemas.microsoft.com/office/drawing/2014/main" id="{68687F6D-806D-430B-B9CE-D371CA176FF9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759451" y="4625975"/>
                <a:ext cx="481013" cy="673100"/>
              </a:xfrm>
              <a:custGeom>
                <a:avLst/>
                <a:gdLst>
                  <a:gd name="T0" fmla="*/ 2147483646 w 168"/>
                  <a:gd name="T1" fmla="*/ 0 h 221"/>
                  <a:gd name="T2" fmla="*/ 2147483646 w 168"/>
                  <a:gd name="T3" fmla="*/ 2147483646 h 221"/>
                  <a:gd name="T4" fmla="*/ 2147483646 w 168"/>
                  <a:gd name="T5" fmla="*/ 2147483646 h 221"/>
                  <a:gd name="T6" fmla="*/ 2147483646 w 168"/>
                  <a:gd name="T7" fmla="*/ 2147483646 h 221"/>
                  <a:gd name="T8" fmla="*/ 2147483646 w 168"/>
                  <a:gd name="T9" fmla="*/ 2147483646 h 221"/>
                  <a:gd name="T10" fmla="*/ 2147483646 w 168"/>
                  <a:gd name="T11" fmla="*/ 2147483646 h 221"/>
                  <a:gd name="T12" fmla="*/ 0 w 168"/>
                  <a:gd name="T13" fmla="*/ 2147483646 h 221"/>
                  <a:gd name="T14" fmla="*/ 2147483646 w 168"/>
                  <a:gd name="T15" fmla="*/ 2147483646 h 221"/>
                  <a:gd name="T16" fmla="*/ 2147483646 w 168"/>
                  <a:gd name="T17" fmla="*/ 2147483646 h 221"/>
                  <a:gd name="T18" fmla="*/ 0 w 168"/>
                  <a:gd name="T19" fmla="*/ 2147483646 h 221"/>
                  <a:gd name="T20" fmla="*/ 2147483646 w 168"/>
                  <a:gd name="T21" fmla="*/ 2147483646 h 221"/>
                  <a:gd name="T22" fmla="*/ 2147483646 w 168"/>
                  <a:gd name="T23" fmla="*/ 2147483646 h 221"/>
                  <a:gd name="T24" fmla="*/ 2147483646 w 168"/>
                  <a:gd name="T25" fmla="*/ 2147483646 h 221"/>
                  <a:gd name="T26" fmla="*/ 2147483646 w 168"/>
                  <a:gd name="T27" fmla="*/ 2147483646 h 221"/>
                  <a:gd name="T28" fmla="*/ 2147483646 w 168"/>
                  <a:gd name="T29" fmla="*/ 2147483646 h 221"/>
                  <a:gd name="T30" fmla="*/ 2147483646 w 168"/>
                  <a:gd name="T31" fmla="*/ 2147483646 h 221"/>
                  <a:gd name="T32" fmla="*/ 2147483646 w 168"/>
                  <a:gd name="T33" fmla="*/ 2147483646 h 221"/>
                  <a:gd name="T34" fmla="*/ 2147483646 w 168"/>
                  <a:gd name="T35" fmla="*/ 2147483646 h 221"/>
                  <a:gd name="T36" fmla="*/ 2147483646 w 168"/>
                  <a:gd name="T37" fmla="*/ 2147483646 h 221"/>
                  <a:gd name="T38" fmla="*/ 2147483646 w 168"/>
                  <a:gd name="T39" fmla="*/ 2147483646 h 221"/>
                  <a:gd name="T40" fmla="*/ 2147483646 w 168"/>
                  <a:gd name="T41" fmla="*/ 2147483646 h 221"/>
                  <a:gd name="T42" fmla="*/ 2147483646 w 168"/>
                  <a:gd name="T43" fmla="*/ 2147483646 h 221"/>
                  <a:gd name="T44" fmla="*/ 2147483646 w 168"/>
                  <a:gd name="T45" fmla="*/ 2147483646 h 221"/>
                  <a:gd name="T46" fmla="*/ 2147483646 w 168"/>
                  <a:gd name="T47" fmla="*/ 2147483646 h 221"/>
                  <a:gd name="T48" fmla="*/ 2147483646 w 168"/>
                  <a:gd name="T49" fmla="*/ 2147483646 h 221"/>
                  <a:gd name="T50" fmla="*/ 2147483646 w 168"/>
                  <a:gd name="T51" fmla="*/ 2147483646 h 221"/>
                  <a:gd name="T52" fmla="*/ 2147483646 w 168"/>
                  <a:gd name="T53" fmla="*/ 2147483646 h 221"/>
                  <a:gd name="T54" fmla="*/ 2147483646 w 168"/>
                  <a:gd name="T55" fmla="*/ 2147483646 h 221"/>
                  <a:gd name="T56" fmla="*/ 2147483646 w 168"/>
                  <a:gd name="T57" fmla="*/ 2147483646 h 221"/>
                  <a:gd name="T58" fmla="*/ 2147483646 w 168"/>
                  <a:gd name="T59" fmla="*/ 2147483646 h 221"/>
                  <a:gd name="T60" fmla="*/ 2147483646 w 168"/>
                  <a:gd name="T61" fmla="*/ 2147483646 h 221"/>
                  <a:gd name="T62" fmla="*/ 2147483646 w 168"/>
                  <a:gd name="T63" fmla="*/ 2147483646 h 221"/>
                  <a:gd name="T64" fmla="*/ 2147483646 w 168"/>
                  <a:gd name="T65" fmla="*/ 2147483646 h 221"/>
                  <a:gd name="T66" fmla="*/ 2147483646 w 168"/>
                  <a:gd name="T67" fmla="*/ 2147483646 h 221"/>
                  <a:gd name="T68" fmla="*/ 2147483646 w 168"/>
                  <a:gd name="T69" fmla="*/ 2147483646 h 221"/>
                  <a:gd name="T70" fmla="*/ 2147483646 w 168"/>
                  <a:gd name="T71" fmla="*/ 2147483646 h 221"/>
                  <a:gd name="T72" fmla="*/ 2147483646 w 168"/>
                  <a:gd name="T73" fmla="*/ 2147483646 h 221"/>
                  <a:gd name="T74" fmla="*/ 2147483646 w 168"/>
                  <a:gd name="T75" fmla="*/ 2147483646 h 221"/>
                  <a:gd name="T76" fmla="*/ 2147483646 w 168"/>
                  <a:gd name="T77" fmla="*/ 2147483646 h 221"/>
                  <a:gd name="T78" fmla="*/ 2147483646 w 168"/>
                  <a:gd name="T79" fmla="*/ 2147483646 h 221"/>
                  <a:gd name="T80" fmla="*/ 2147483646 w 168"/>
                  <a:gd name="T81" fmla="*/ 2147483646 h 22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8"/>
                  <a:gd name="T124" fmla="*/ 0 h 221"/>
                  <a:gd name="T125" fmla="*/ 168 w 168"/>
                  <a:gd name="T126" fmla="*/ 221 h 22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8" h="221">
                    <a:moveTo>
                      <a:pt x="167" y="8"/>
                    </a:moveTo>
                    <a:lnTo>
                      <a:pt x="159" y="0"/>
                    </a:lnTo>
                    <a:lnTo>
                      <a:pt x="5" y="0"/>
                    </a:lnTo>
                    <a:lnTo>
                      <a:pt x="2" y="11"/>
                    </a:lnTo>
                    <a:lnTo>
                      <a:pt x="2" y="22"/>
                    </a:lnTo>
                    <a:lnTo>
                      <a:pt x="10" y="16"/>
                    </a:lnTo>
                    <a:lnTo>
                      <a:pt x="10" y="11"/>
                    </a:lnTo>
                    <a:lnTo>
                      <a:pt x="96" y="11"/>
                    </a:lnTo>
                    <a:lnTo>
                      <a:pt x="96" y="16"/>
                    </a:lnTo>
                    <a:lnTo>
                      <a:pt x="10" y="16"/>
                    </a:lnTo>
                    <a:lnTo>
                      <a:pt x="2" y="22"/>
                    </a:lnTo>
                    <a:lnTo>
                      <a:pt x="23" y="33"/>
                    </a:lnTo>
                    <a:lnTo>
                      <a:pt x="0" y="44"/>
                    </a:lnTo>
                    <a:lnTo>
                      <a:pt x="0" y="55"/>
                    </a:lnTo>
                    <a:lnTo>
                      <a:pt x="10" y="53"/>
                    </a:lnTo>
                    <a:lnTo>
                      <a:pt x="10" y="44"/>
                    </a:lnTo>
                    <a:lnTo>
                      <a:pt x="96" y="44"/>
                    </a:lnTo>
                    <a:lnTo>
                      <a:pt x="96" y="53"/>
                    </a:lnTo>
                    <a:lnTo>
                      <a:pt x="10" y="53"/>
                    </a:lnTo>
                    <a:lnTo>
                      <a:pt x="0" y="55"/>
                    </a:lnTo>
                    <a:lnTo>
                      <a:pt x="20" y="67"/>
                    </a:lnTo>
                    <a:lnTo>
                      <a:pt x="2" y="78"/>
                    </a:lnTo>
                    <a:lnTo>
                      <a:pt x="2" y="95"/>
                    </a:lnTo>
                    <a:lnTo>
                      <a:pt x="10" y="89"/>
                    </a:lnTo>
                    <a:lnTo>
                      <a:pt x="10" y="78"/>
                    </a:lnTo>
                    <a:lnTo>
                      <a:pt x="96" y="78"/>
                    </a:lnTo>
                    <a:lnTo>
                      <a:pt x="96" y="89"/>
                    </a:lnTo>
                    <a:lnTo>
                      <a:pt x="10" y="89"/>
                    </a:lnTo>
                    <a:lnTo>
                      <a:pt x="2" y="95"/>
                    </a:lnTo>
                    <a:lnTo>
                      <a:pt x="20" y="106"/>
                    </a:lnTo>
                    <a:lnTo>
                      <a:pt x="2" y="117"/>
                    </a:lnTo>
                    <a:lnTo>
                      <a:pt x="2" y="128"/>
                    </a:lnTo>
                    <a:lnTo>
                      <a:pt x="10" y="122"/>
                    </a:lnTo>
                    <a:lnTo>
                      <a:pt x="10" y="117"/>
                    </a:lnTo>
                    <a:lnTo>
                      <a:pt x="96" y="117"/>
                    </a:lnTo>
                    <a:lnTo>
                      <a:pt x="96" y="122"/>
                    </a:lnTo>
                    <a:lnTo>
                      <a:pt x="10" y="122"/>
                    </a:lnTo>
                    <a:lnTo>
                      <a:pt x="2" y="128"/>
                    </a:lnTo>
                    <a:lnTo>
                      <a:pt x="20" y="136"/>
                    </a:lnTo>
                    <a:lnTo>
                      <a:pt x="2" y="145"/>
                    </a:lnTo>
                    <a:lnTo>
                      <a:pt x="2" y="164"/>
                    </a:lnTo>
                    <a:lnTo>
                      <a:pt x="10" y="156"/>
                    </a:lnTo>
                    <a:lnTo>
                      <a:pt x="10" y="147"/>
                    </a:lnTo>
                    <a:lnTo>
                      <a:pt x="96" y="147"/>
                    </a:lnTo>
                    <a:lnTo>
                      <a:pt x="96" y="156"/>
                    </a:lnTo>
                    <a:lnTo>
                      <a:pt x="10" y="156"/>
                    </a:lnTo>
                    <a:lnTo>
                      <a:pt x="2" y="164"/>
                    </a:lnTo>
                    <a:lnTo>
                      <a:pt x="18" y="175"/>
                    </a:lnTo>
                    <a:lnTo>
                      <a:pt x="18" y="200"/>
                    </a:lnTo>
                    <a:lnTo>
                      <a:pt x="36" y="189"/>
                    </a:lnTo>
                    <a:lnTo>
                      <a:pt x="36" y="181"/>
                    </a:lnTo>
                    <a:lnTo>
                      <a:pt x="96" y="181"/>
                    </a:lnTo>
                    <a:lnTo>
                      <a:pt x="96" y="189"/>
                    </a:lnTo>
                    <a:lnTo>
                      <a:pt x="36" y="189"/>
                    </a:lnTo>
                    <a:lnTo>
                      <a:pt x="18" y="200"/>
                    </a:lnTo>
                    <a:lnTo>
                      <a:pt x="55" y="200"/>
                    </a:lnTo>
                    <a:lnTo>
                      <a:pt x="55" y="220"/>
                    </a:lnTo>
                    <a:lnTo>
                      <a:pt x="65" y="206"/>
                    </a:lnTo>
                    <a:lnTo>
                      <a:pt x="65" y="200"/>
                    </a:lnTo>
                    <a:lnTo>
                      <a:pt x="96" y="200"/>
                    </a:lnTo>
                    <a:lnTo>
                      <a:pt x="96" y="206"/>
                    </a:lnTo>
                    <a:lnTo>
                      <a:pt x="65" y="206"/>
                    </a:lnTo>
                    <a:lnTo>
                      <a:pt x="55" y="220"/>
                    </a:lnTo>
                    <a:lnTo>
                      <a:pt x="107" y="220"/>
                    </a:lnTo>
                    <a:lnTo>
                      <a:pt x="107" y="200"/>
                    </a:lnTo>
                    <a:lnTo>
                      <a:pt x="141" y="200"/>
                    </a:lnTo>
                    <a:lnTo>
                      <a:pt x="141" y="175"/>
                    </a:lnTo>
                    <a:lnTo>
                      <a:pt x="167" y="164"/>
                    </a:lnTo>
                    <a:lnTo>
                      <a:pt x="167" y="147"/>
                    </a:lnTo>
                    <a:lnTo>
                      <a:pt x="144" y="139"/>
                    </a:lnTo>
                    <a:lnTo>
                      <a:pt x="167" y="131"/>
                    </a:lnTo>
                    <a:lnTo>
                      <a:pt x="167" y="117"/>
                    </a:lnTo>
                    <a:lnTo>
                      <a:pt x="144" y="108"/>
                    </a:lnTo>
                    <a:lnTo>
                      <a:pt x="167" y="97"/>
                    </a:lnTo>
                    <a:lnTo>
                      <a:pt x="167" y="81"/>
                    </a:lnTo>
                    <a:lnTo>
                      <a:pt x="146" y="72"/>
                    </a:lnTo>
                    <a:lnTo>
                      <a:pt x="167" y="61"/>
                    </a:lnTo>
                    <a:lnTo>
                      <a:pt x="167" y="47"/>
                    </a:lnTo>
                    <a:lnTo>
                      <a:pt x="144" y="36"/>
                    </a:lnTo>
                    <a:lnTo>
                      <a:pt x="167" y="25"/>
                    </a:lnTo>
                    <a:lnTo>
                      <a:pt x="167" y="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3" name="MH_Other_5">
                <a:extLst>
                  <a:ext uri="{FF2B5EF4-FFF2-40B4-BE49-F238E27FC236}">
                    <a16:creationId xmlns:a16="http://schemas.microsoft.com/office/drawing/2014/main" id="{CE7EE979-01C1-446F-B714-633B27AD079F}"/>
                  </a:ext>
                </a:extLst>
              </p:cNvPr>
              <p:cNvCxnSpPr/>
              <p:nvPr>
                <p:custDataLst>
                  <p:tags r:id="rId5"/>
                </p:custDataLst>
              </p:nvPr>
            </p:nvCxnSpPr>
            <p:spPr>
              <a:xfrm rot="3600000">
                <a:off x="6823937" y="3190207"/>
                <a:ext cx="0" cy="173037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MH_Other_6">
                <a:extLst>
                  <a:ext uri="{FF2B5EF4-FFF2-40B4-BE49-F238E27FC236}">
                    <a16:creationId xmlns:a16="http://schemas.microsoft.com/office/drawing/2014/main" id="{747C2958-03AA-4298-8FE6-64E45C0F6878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 rot="1200000">
                <a:off x="6412954" y="2660650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MH_Other_7">
                <a:extLst>
                  <a:ext uri="{FF2B5EF4-FFF2-40B4-BE49-F238E27FC236}">
                    <a16:creationId xmlns:a16="http://schemas.microsoft.com/office/drawing/2014/main" id="{1D35355D-7B9F-4E75-B35B-E0780378DF6E}"/>
                  </a:ext>
                </a:extLst>
              </p:cNvPr>
              <p:cNvCxnSpPr/>
              <p:nvPr>
                <p:custDataLst>
                  <p:tags r:id="rId7"/>
                </p:custDataLst>
              </p:nvPr>
            </p:nvCxnSpPr>
            <p:spPr>
              <a:xfrm rot="20400000">
                <a:off x="5632916" y="2660651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MH_Other_8">
                <a:extLst>
                  <a:ext uri="{FF2B5EF4-FFF2-40B4-BE49-F238E27FC236}">
                    <a16:creationId xmlns:a16="http://schemas.microsoft.com/office/drawing/2014/main" id="{E2E3BE05-16D9-4DC3-9DB8-18BB01B39E30}"/>
                  </a:ext>
                </a:extLst>
              </p:cNvPr>
              <p:cNvCxnSpPr/>
              <p:nvPr>
                <p:custDataLst>
                  <p:tags r:id="rId8"/>
                </p:custDataLst>
              </p:nvPr>
            </p:nvCxnSpPr>
            <p:spPr>
              <a:xfrm rot="18000000">
                <a:off x="5207164" y="3189230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MH_Other_9">
                <a:extLst>
                  <a:ext uri="{FF2B5EF4-FFF2-40B4-BE49-F238E27FC236}">
                    <a16:creationId xmlns:a16="http://schemas.microsoft.com/office/drawing/2014/main" id="{34AD99D0-F876-4EB6-B9F2-C31760AE31E7}"/>
                  </a:ext>
                </a:extLst>
              </p:cNvPr>
              <p:cNvCxnSpPr/>
              <p:nvPr>
                <p:custDataLst>
                  <p:tags r:id="rId9"/>
                </p:custDataLst>
              </p:nvPr>
            </p:nvCxnSpPr>
            <p:spPr>
              <a:xfrm rot="15600000">
                <a:off x="5139217" y="3882914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MH_Other_10">
                <a:extLst>
                  <a:ext uri="{FF2B5EF4-FFF2-40B4-BE49-F238E27FC236}">
                    <a16:creationId xmlns:a16="http://schemas.microsoft.com/office/drawing/2014/main" id="{0D70CC81-D5B4-4AAD-AE13-5081DAB427E7}"/>
                  </a:ext>
                </a:extLst>
              </p:cNvPr>
              <p:cNvCxnSpPr/>
              <p:nvPr>
                <p:custDataLst>
                  <p:tags r:id="rId10"/>
                </p:custDataLst>
              </p:nvPr>
            </p:nvCxnSpPr>
            <p:spPr>
              <a:xfrm rot="6000000" flipH="1">
                <a:off x="6849584" y="3852866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02A5B49-9C66-4535-B407-B825F2E766CF}"/>
                </a:ext>
              </a:extLst>
            </p:cNvPr>
            <p:cNvSpPr txBox="1"/>
            <p:nvPr/>
          </p:nvSpPr>
          <p:spPr>
            <a:xfrm>
              <a:off x="5753606" y="5923383"/>
              <a:ext cx="778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2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研究数据</a:t>
            </a: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751974517"/>
              </p:ext>
            </p:extLst>
          </p:nvPr>
        </p:nvGraphicFramePr>
        <p:xfrm>
          <a:off x="767408" y="1772816"/>
          <a:ext cx="7262219" cy="4581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矩形 14"/>
          <p:cNvSpPr/>
          <p:nvPr/>
        </p:nvSpPr>
        <p:spPr>
          <a:xfrm>
            <a:off x="8688288" y="1968339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8451155" y="2133463"/>
            <a:ext cx="207780" cy="16556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688288" y="3408499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8451155" y="3573623"/>
            <a:ext cx="207780" cy="165563"/>
          </a:xfrm>
          <a:prstGeom prst="triangle">
            <a:avLst/>
          </a:prstGeom>
          <a:solidFill>
            <a:srgbClr val="FFFFFF"/>
          </a:solidFill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688288" y="4848659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20" name="等腰三角形 19"/>
          <p:cNvSpPr/>
          <p:nvPr/>
        </p:nvSpPr>
        <p:spPr>
          <a:xfrm rot="5400000" flipH="1">
            <a:off x="8451155" y="5013783"/>
            <a:ext cx="207780" cy="165563"/>
          </a:xfrm>
          <a:prstGeom prst="triangle">
            <a:avLst/>
          </a:prstGeom>
          <a:solidFill>
            <a:srgbClr val="A5A5A5"/>
          </a:solidFill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770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/>
              <a:t>PART  FIVE  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研究应用与成果</a:t>
            </a:r>
          </a:p>
        </p:txBody>
      </p:sp>
    </p:spTree>
    <p:extLst>
      <p:ext uri="{BB962C8B-B14F-4D97-AF65-F5344CB8AC3E}">
        <p14:creationId xmlns:p14="http://schemas.microsoft.com/office/powerpoint/2010/main" val="2559045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研究应用与成果</a:t>
            </a:r>
          </a:p>
        </p:txBody>
      </p:sp>
      <p:sp>
        <p:nvSpPr>
          <p:cNvPr id="6" name="MH_SubTitle_1"/>
          <p:cNvSpPr/>
          <p:nvPr>
            <p:custDataLst>
              <p:tags r:id="rId1"/>
            </p:custDataLst>
          </p:nvPr>
        </p:nvSpPr>
        <p:spPr>
          <a:xfrm>
            <a:off x="1324040" y="2216073"/>
            <a:ext cx="5738725" cy="508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8" name="MH_SubTitle_2"/>
          <p:cNvSpPr/>
          <p:nvPr>
            <p:custDataLst>
              <p:tags r:id="rId2"/>
            </p:custDataLst>
          </p:nvPr>
        </p:nvSpPr>
        <p:spPr>
          <a:xfrm>
            <a:off x="1324040" y="2992234"/>
            <a:ext cx="5738725" cy="50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MH_SubTitle_4"/>
          <p:cNvSpPr/>
          <p:nvPr>
            <p:custDataLst>
              <p:tags r:id="rId3"/>
            </p:custDataLst>
          </p:nvPr>
        </p:nvSpPr>
        <p:spPr>
          <a:xfrm>
            <a:off x="1324040" y="4544556"/>
            <a:ext cx="5738725" cy="50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2" name="MH_SubTitle_5"/>
          <p:cNvSpPr/>
          <p:nvPr>
            <p:custDataLst>
              <p:tags r:id="rId4"/>
            </p:custDataLst>
          </p:nvPr>
        </p:nvSpPr>
        <p:spPr>
          <a:xfrm>
            <a:off x="1324040" y="5320717"/>
            <a:ext cx="5738725" cy="508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3" name="MH_SubTitle_3"/>
          <p:cNvSpPr/>
          <p:nvPr>
            <p:custDataLst>
              <p:tags r:id="rId5"/>
            </p:custDataLst>
          </p:nvPr>
        </p:nvSpPr>
        <p:spPr>
          <a:xfrm>
            <a:off x="1324040" y="3768395"/>
            <a:ext cx="5738725" cy="508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062764" y="2515026"/>
            <a:ext cx="4189042" cy="3015514"/>
            <a:chOff x="7062764" y="2515026"/>
            <a:chExt cx="4189042" cy="3015514"/>
          </a:xfrm>
        </p:grpSpPr>
        <p:sp>
          <p:nvSpPr>
            <p:cNvPr id="4" name="MH_Title_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480376" y="3501008"/>
              <a:ext cx="1771430" cy="1041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400" dirty="0">
                  <a:latin typeface="+mj-ea"/>
                  <a:ea typeface="+mj-ea"/>
                </a:rPr>
                <a:t>添加关键词</a:t>
              </a:r>
              <a:endParaRPr lang="zh-CN" altLang="zh-CN" sz="2400" dirty="0">
                <a:latin typeface="+mj-ea"/>
                <a:ea typeface="+mj-ea"/>
              </a:endParaRPr>
            </a:p>
          </p:txBody>
        </p:sp>
        <p:sp>
          <p:nvSpPr>
            <p:cNvPr id="5" name="MH_Other_1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7062764" y="2515026"/>
              <a:ext cx="2272778" cy="1539323"/>
            </a:xfrm>
            <a:custGeom>
              <a:avLst/>
              <a:gdLst>
                <a:gd name="T0" fmla="*/ 0 w 518"/>
                <a:gd name="T1" fmla="*/ 0 h 351"/>
                <a:gd name="T2" fmla="*/ 2147483646 w 518"/>
                <a:gd name="T3" fmla="*/ 2147483646 h 3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351">
                  <a:moveTo>
                    <a:pt x="0" y="0"/>
                  </a:moveTo>
                  <a:cubicBezTo>
                    <a:pt x="411" y="0"/>
                    <a:pt x="260" y="351"/>
                    <a:pt x="518" y="340"/>
                  </a:cubicBezTo>
                </a:path>
              </a:pathLst>
            </a:custGeom>
            <a:noFill/>
            <a:ln w="14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MH_Other_2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7062764" y="3216911"/>
              <a:ext cx="2272778" cy="815154"/>
            </a:xfrm>
            <a:custGeom>
              <a:avLst/>
              <a:gdLst>
                <a:gd name="T0" fmla="*/ 0 w 518"/>
                <a:gd name="T1" fmla="*/ 0 h 95"/>
                <a:gd name="T2" fmla="*/ 2147483646 w 518"/>
                <a:gd name="T3" fmla="*/ 2147483646 h 9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95">
                  <a:moveTo>
                    <a:pt x="0" y="0"/>
                  </a:moveTo>
                  <a:cubicBezTo>
                    <a:pt x="411" y="0"/>
                    <a:pt x="260" y="95"/>
                    <a:pt x="518" y="92"/>
                  </a:cubicBezTo>
                </a:path>
              </a:pathLst>
            </a:custGeom>
            <a:noFill/>
            <a:ln w="14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MH_Other_3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062764" y="4006070"/>
              <a:ext cx="2272778" cy="869003"/>
            </a:xfrm>
            <a:custGeom>
              <a:avLst/>
              <a:gdLst>
                <a:gd name="T0" fmla="*/ 0 w 518"/>
                <a:gd name="T1" fmla="*/ 2147483646 h 117"/>
                <a:gd name="T2" fmla="*/ 2147483646 w 518"/>
                <a:gd name="T3" fmla="*/ 2147483646 h 1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117">
                  <a:moveTo>
                    <a:pt x="0" y="117"/>
                  </a:moveTo>
                  <a:cubicBezTo>
                    <a:pt x="411" y="117"/>
                    <a:pt x="260" y="0"/>
                    <a:pt x="518" y="4"/>
                  </a:cubicBezTo>
                </a:path>
              </a:pathLst>
            </a:custGeom>
            <a:noFill/>
            <a:ln w="14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MH_Other_4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062764" y="3983788"/>
              <a:ext cx="2272778" cy="1546752"/>
            </a:xfrm>
            <a:custGeom>
              <a:avLst/>
              <a:gdLst>
                <a:gd name="T0" fmla="*/ 0 w 518"/>
                <a:gd name="T1" fmla="*/ 2147483646 h 327"/>
                <a:gd name="T2" fmla="*/ 2147483646 w 518"/>
                <a:gd name="T3" fmla="*/ 2147483646 h 3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327">
                  <a:moveTo>
                    <a:pt x="0" y="327"/>
                  </a:moveTo>
                  <a:cubicBezTo>
                    <a:pt x="411" y="327"/>
                    <a:pt x="260" y="0"/>
                    <a:pt x="518" y="10"/>
                  </a:cubicBezTo>
                </a:path>
              </a:pathLst>
            </a:custGeom>
            <a:noFill/>
            <a:ln w="14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MH_Other_5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7062765" y="4022782"/>
              <a:ext cx="2148368" cy="0"/>
            </a:xfrm>
            <a:prstGeom prst="line">
              <a:avLst/>
            </a:prstGeom>
            <a:noFill/>
            <a:ln w="14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15" name="MH_Other_6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9194422" y="3913229"/>
              <a:ext cx="285954" cy="219108"/>
            </a:xfrm>
            <a:custGeom>
              <a:avLst/>
              <a:gdLst>
                <a:gd name="T0" fmla="*/ 0 w 154"/>
                <a:gd name="T1" fmla="*/ 0 h 118"/>
                <a:gd name="T2" fmla="*/ 154 w 154"/>
                <a:gd name="T3" fmla="*/ 59 h 118"/>
                <a:gd name="T4" fmla="*/ 0 w 154"/>
                <a:gd name="T5" fmla="*/ 118 h 118"/>
                <a:gd name="T6" fmla="*/ 0 w 154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18">
                  <a:moveTo>
                    <a:pt x="0" y="0"/>
                  </a:moveTo>
                  <a:lnTo>
                    <a:pt x="154" y="59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>
              <a:normAutofit fontScale="62500" lnSpcReduction="20000"/>
            </a:bodyPr>
            <a:lstStyle/>
            <a:p>
              <a:pPr>
                <a:defRPr/>
              </a:pPr>
              <a:endParaRPr lang="zh-CN" altLang="en-US" sz="1600"/>
            </a:p>
          </p:txBody>
        </p:sp>
      </p:grpSp>
      <p:sp>
        <p:nvSpPr>
          <p:cNvPr id="17" name="矩形 16"/>
          <p:cNvSpPr/>
          <p:nvPr/>
        </p:nvSpPr>
        <p:spPr>
          <a:xfrm>
            <a:off x="1767775" y="3019548"/>
            <a:ext cx="5028455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767775" y="4574162"/>
            <a:ext cx="5028455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767775" y="5347759"/>
            <a:ext cx="5028455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点击此处添加文本信息。点击此处添加文本信息。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67775" y="3793637"/>
            <a:ext cx="5028455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点击此处添加文本信息。点击此处添加文本信息。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67775" y="2248036"/>
            <a:ext cx="5028455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点击此处添加文本信息。点击此处添加文本信息。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074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研究应用与成果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043363" y="3016596"/>
            <a:ext cx="4105275" cy="2860676"/>
            <a:chOff x="4043364" y="2703513"/>
            <a:chExt cx="4105275" cy="2860676"/>
          </a:xfrm>
        </p:grpSpPr>
        <p:sp>
          <p:nvSpPr>
            <p:cNvPr id="22" name="MH_Other_1"/>
            <p:cNvSpPr/>
            <p:nvPr>
              <p:custDataLst>
                <p:tags r:id="rId1"/>
              </p:custDataLst>
            </p:nvPr>
          </p:nvSpPr>
          <p:spPr>
            <a:xfrm rot="16200000">
              <a:off x="5317332" y="2674145"/>
              <a:ext cx="1565275" cy="1624012"/>
            </a:xfrm>
            <a:prstGeom prst="notchedRightArrow">
              <a:avLst>
                <a:gd name="adj1" fmla="val 60007"/>
                <a:gd name="adj2" fmla="val 36498"/>
              </a:avLst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MH_Other_2"/>
            <p:cNvSpPr/>
            <p:nvPr>
              <p:custDataLst>
                <p:tags r:id="rId2"/>
              </p:custDataLst>
            </p:nvPr>
          </p:nvSpPr>
          <p:spPr>
            <a:xfrm>
              <a:off x="6583364" y="3940176"/>
              <a:ext cx="1565275" cy="1624013"/>
            </a:xfrm>
            <a:prstGeom prst="notchedRightArrow">
              <a:avLst>
                <a:gd name="adj1" fmla="val 60007"/>
                <a:gd name="adj2" fmla="val 3649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4" name="MH_Other_3"/>
            <p:cNvSpPr/>
            <p:nvPr>
              <p:custDataLst>
                <p:tags r:id="rId3"/>
              </p:custDataLst>
            </p:nvPr>
          </p:nvSpPr>
          <p:spPr>
            <a:xfrm flipH="1">
              <a:off x="4043364" y="3940176"/>
              <a:ext cx="1565275" cy="1624013"/>
            </a:xfrm>
            <a:prstGeom prst="notchedRightArrow">
              <a:avLst>
                <a:gd name="adj1" fmla="val 60007"/>
                <a:gd name="adj2" fmla="val 364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MH_Title_1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327651" y="4283076"/>
              <a:ext cx="1546225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8192651" y="4471805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30" name="矩形 29"/>
          <p:cNvSpPr/>
          <p:nvPr/>
        </p:nvSpPr>
        <p:spPr>
          <a:xfrm>
            <a:off x="1162327" y="4471806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31" name="矩形 30"/>
          <p:cNvSpPr/>
          <p:nvPr/>
        </p:nvSpPr>
        <p:spPr>
          <a:xfrm>
            <a:off x="4722073" y="1671380"/>
            <a:ext cx="275578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点击此处添加文本信息。点击此处添加文本信息。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681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研究应用与成果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641600" y="3815384"/>
            <a:ext cx="6908800" cy="2060575"/>
            <a:chOff x="2678833" y="3815384"/>
            <a:chExt cx="6908800" cy="2060575"/>
          </a:xfrm>
        </p:grpSpPr>
        <p:sp>
          <p:nvSpPr>
            <p:cNvPr id="12" name="MH_SubTitle_1"/>
            <p:cNvSpPr/>
            <p:nvPr>
              <p:custDataLst>
                <p:tags r:id="rId4"/>
              </p:custDataLst>
            </p:nvPr>
          </p:nvSpPr>
          <p:spPr>
            <a:xfrm>
              <a:off x="2678833" y="3815384"/>
              <a:ext cx="2060575" cy="20605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MH_SubTitle_2"/>
            <p:cNvSpPr/>
            <p:nvPr>
              <p:custDataLst>
                <p:tags r:id="rId5"/>
              </p:custDataLst>
            </p:nvPr>
          </p:nvSpPr>
          <p:spPr>
            <a:xfrm>
              <a:off x="5102946" y="3815384"/>
              <a:ext cx="2060575" cy="2060575"/>
            </a:xfrm>
            <a:prstGeom prst="ellipse">
              <a:avLst/>
            </a:prstGeom>
            <a:noFill/>
            <a:ln>
              <a:solidFill>
                <a:srgbClr val="2051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MH_SubTitle_3"/>
            <p:cNvSpPr/>
            <p:nvPr>
              <p:custDataLst>
                <p:tags r:id="rId6"/>
              </p:custDataLst>
            </p:nvPr>
          </p:nvSpPr>
          <p:spPr>
            <a:xfrm>
              <a:off x="7527058" y="3815384"/>
              <a:ext cx="2060575" cy="2060575"/>
            </a:xfrm>
            <a:prstGeom prst="ellipse">
              <a:avLst/>
            </a:prstGeom>
            <a:noFill/>
            <a:ln>
              <a:solidFill>
                <a:srgbClr val="2051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endParaRPr lang="zh-CN" altLang="en-US" sz="2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" name="MH_Other_1"/>
            <p:cNvSpPr/>
            <p:nvPr>
              <p:custDataLst>
                <p:tags r:id="rId7"/>
              </p:custDataLst>
            </p:nvPr>
          </p:nvSpPr>
          <p:spPr>
            <a:xfrm>
              <a:off x="4583832" y="4509120"/>
              <a:ext cx="673100" cy="6731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Heiti SC" panose="02010609000101010101" pitchFamily="49" charset="2"/>
                </a:rPr>
                <a:t>&gt;&gt;</a:t>
              </a:r>
              <a:endPara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iti SC" panose="02010609000101010101" pitchFamily="49" charset="2"/>
              </a:endParaRPr>
            </a:p>
          </p:txBody>
        </p:sp>
        <p:sp>
          <p:nvSpPr>
            <p:cNvPr id="17" name="MH_Other_2"/>
            <p:cNvSpPr/>
            <p:nvPr>
              <p:custDataLst>
                <p:tags r:id="rId8"/>
              </p:custDataLst>
            </p:nvPr>
          </p:nvSpPr>
          <p:spPr>
            <a:xfrm>
              <a:off x="7009532" y="4509120"/>
              <a:ext cx="673100" cy="673100"/>
            </a:xfrm>
            <a:prstGeom prst="ellipse">
              <a:avLst/>
            </a:prstGeom>
            <a:solidFill>
              <a:srgbClr val="20517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Heiti SC" panose="02010609000101010101" pitchFamily="49" charset="2"/>
                </a:rPr>
                <a:t>&gt;&gt;</a:t>
              </a:r>
              <a:endPara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iti SC" panose="02010609000101010101" pitchFamily="49" charset="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297752" y="1824265"/>
            <a:ext cx="9596496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点击此处添加文本信息。顶部“开始”面板中可以对字体、字号、颜色、行距等进行修改。点击此处添加文本信息。顶部“开始”面板中可以对字体、字号、颜色、行距等进行修改。点击此处添加文本信息。顶部“开始”面板中可以对字体、字号、颜色、行距等进行修改。点击此处添加文本信息。顶部“开始”面板中可以对字体、字号、颜色、行距等进行修改。</a:t>
            </a:r>
          </a:p>
        </p:txBody>
      </p:sp>
      <p:sp>
        <p:nvSpPr>
          <p:cNvPr id="19" name="MH_Text_1"/>
          <p:cNvSpPr txBox="1"/>
          <p:nvPr>
            <p:custDataLst>
              <p:tags r:id="rId1"/>
            </p:custDataLst>
          </p:nvPr>
        </p:nvSpPr>
        <p:spPr>
          <a:xfrm>
            <a:off x="2517824" y="4563298"/>
            <a:ext cx="217561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rgbClr val="20517C"/>
                </a:solidFill>
              </a:rPr>
              <a:t>添加文本</a:t>
            </a:r>
          </a:p>
        </p:txBody>
      </p:sp>
      <p:sp>
        <p:nvSpPr>
          <p:cNvPr id="20" name="MH_Text_1"/>
          <p:cNvSpPr txBox="1"/>
          <p:nvPr>
            <p:custDataLst>
              <p:tags r:id="rId2"/>
            </p:custDataLst>
          </p:nvPr>
        </p:nvSpPr>
        <p:spPr>
          <a:xfrm>
            <a:off x="5043481" y="4563298"/>
            <a:ext cx="217561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rgbClr val="20517C"/>
                </a:solidFill>
              </a:rPr>
              <a:t>添加文本</a:t>
            </a:r>
          </a:p>
        </p:txBody>
      </p:sp>
      <p:sp>
        <p:nvSpPr>
          <p:cNvPr id="21" name="MH_Text_1"/>
          <p:cNvSpPr txBox="1"/>
          <p:nvPr>
            <p:custDataLst>
              <p:tags r:id="rId3"/>
            </p:custDataLst>
          </p:nvPr>
        </p:nvSpPr>
        <p:spPr>
          <a:xfrm>
            <a:off x="7498830" y="4563298"/>
            <a:ext cx="217561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rgbClr val="20517C"/>
                </a:solidFill>
              </a:rPr>
              <a:t>添加文本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500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/>
              <a:t>PART  SIX  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512416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研究结论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476973" y="1794859"/>
            <a:ext cx="7238054" cy="4514461"/>
            <a:chOff x="2746378" y="1886197"/>
            <a:chExt cx="6800597" cy="4241614"/>
          </a:xfrm>
        </p:grpSpPr>
        <p:sp>
          <p:nvSpPr>
            <p:cNvPr id="4" name="MH_Text_1"/>
            <p:cNvSpPr/>
            <p:nvPr>
              <p:custDataLst>
                <p:tags r:id="rId1"/>
              </p:custDataLst>
            </p:nvPr>
          </p:nvSpPr>
          <p:spPr>
            <a:xfrm>
              <a:off x="3914030" y="2369138"/>
              <a:ext cx="2384320" cy="1957229"/>
            </a:xfrm>
            <a:prstGeom prst="wedgeEllipseCallout">
              <a:avLst>
                <a:gd name="adj1" fmla="val -40980"/>
                <a:gd name="adj2" fmla="val 53692"/>
              </a:avLst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" name="MH_Other_1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307090" y="4326367"/>
              <a:ext cx="723067" cy="932078"/>
            </a:xfrm>
            <a:custGeom>
              <a:avLst/>
              <a:gdLst>
                <a:gd name="T0" fmla="*/ 87 w 108"/>
                <a:gd name="T1" fmla="*/ 138 h 139"/>
                <a:gd name="T2" fmla="*/ 78 w 108"/>
                <a:gd name="T3" fmla="*/ 138 h 139"/>
                <a:gd name="T4" fmla="*/ 25 w 108"/>
                <a:gd name="T5" fmla="*/ 138 h 139"/>
                <a:gd name="T6" fmla="*/ 25 w 108"/>
                <a:gd name="T7" fmla="*/ 137 h 139"/>
                <a:gd name="T8" fmla="*/ 38 w 108"/>
                <a:gd name="T9" fmla="*/ 96 h 139"/>
                <a:gd name="T10" fmla="*/ 12 w 108"/>
                <a:gd name="T11" fmla="*/ 62 h 139"/>
                <a:gd name="T12" fmla="*/ 5 w 108"/>
                <a:gd name="T13" fmla="*/ 57 h 139"/>
                <a:gd name="T14" fmla="*/ 6 w 108"/>
                <a:gd name="T15" fmla="*/ 38 h 139"/>
                <a:gd name="T16" fmla="*/ 11 w 108"/>
                <a:gd name="T17" fmla="*/ 44 h 139"/>
                <a:gd name="T18" fmla="*/ 12 w 108"/>
                <a:gd name="T19" fmla="*/ 44 h 139"/>
                <a:gd name="T20" fmla="*/ 14 w 108"/>
                <a:gd name="T21" fmla="*/ 17 h 139"/>
                <a:gd name="T22" fmla="*/ 53 w 108"/>
                <a:gd name="T23" fmla="*/ 0 h 139"/>
                <a:gd name="T24" fmla="*/ 95 w 108"/>
                <a:gd name="T25" fmla="*/ 21 h 139"/>
                <a:gd name="T26" fmla="*/ 98 w 108"/>
                <a:gd name="T27" fmla="*/ 42 h 139"/>
                <a:gd name="T28" fmla="*/ 103 w 108"/>
                <a:gd name="T29" fmla="*/ 38 h 139"/>
                <a:gd name="T30" fmla="*/ 104 w 108"/>
                <a:gd name="T31" fmla="*/ 56 h 139"/>
                <a:gd name="T32" fmla="*/ 97 w 108"/>
                <a:gd name="T33" fmla="*/ 62 h 139"/>
                <a:gd name="T34" fmla="*/ 70 w 108"/>
                <a:gd name="T35" fmla="*/ 97 h 139"/>
                <a:gd name="T36" fmla="*/ 81 w 108"/>
                <a:gd name="T37" fmla="*/ 130 h 139"/>
                <a:gd name="T38" fmla="*/ 89 w 108"/>
                <a:gd name="T39" fmla="*/ 139 h 139"/>
                <a:gd name="T40" fmla="*/ 50 w 108"/>
                <a:gd name="T41" fmla="*/ 137 h 139"/>
                <a:gd name="T42" fmla="*/ 78 w 108"/>
                <a:gd name="T43" fmla="*/ 137 h 139"/>
                <a:gd name="T44" fmla="*/ 80 w 108"/>
                <a:gd name="T45" fmla="*/ 131 h 139"/>
                <a:gd name="T46" fmla="*/ 69 w 108"/>
                <a:gd name="T47" fmla="*/ 97 h 139"/>
                <a:gd name="T48" fmla="*/ 70 w 108"/>
                <a:gd name="T49" fmla="*/ 96 h 139"/>
                <a:gd name="T50" fmla="*/ 96 w 108"/>
                <a:gd name="T51" fmla="*/ 56 h 139"/>
                <a:gd name="T52" fmla="*/ 98 w 108"/>
                <a:gd name="T53" fmla="*/ 61 h 139"/>
                <a:gd name="T54" fmla="*/ 103 w 108"/>
                <a:gd name="T55" fmla="*/ 56 h 139"/>
                <a:gd name="T56" fmla="*/ 102 w 108"/>
                <a:gd name="T57" fmla="*/ 39 h 139"/>
                <a:gd name="T58" fmla="*/ 98 w 108"/>
                <a:gd name="T59" fmla="*/ 47 h 139"/>
                <a:gd name="T60" fmla="*/ 97 w 108"/>
                <a:gd name="T61" fmla="*/ 42 h 139"/>
                <a:gd name="T62" fmla="*/ 94 w 108"/>
                <a:gd name="T63" fmla="*/ 21 h 139"/>
                <a:gd name="T64" fmla="*/ 53 w 108"/>
                <a:gd name="T65" fmla="*/ 2 h 139"/>
                <a:gd name="T66" fmla="*/ 15 w 108"/>
                <a:gd name="T67" fmla="*/ 18 h 139"/>
                <a:gd name="T68" fmla="*/ 13 w 108"/>
                <a:gd name="T69" fmla="*/ 50 h 139"/>
                <a:gd name="T70" fmla="*/ 7 w 108"/>
                <a:gd name="T71" fmla="*/ 39 h 139"/>
                <a:gd name="T72" fmla="*/ 6 w 108"/>
                <a:gd name="T73" fmla="*/ 56 h 139"/>
                <a:gd name="T74" fmla="*/ 11 w 108"/>
                <a:gd name="T75" fmla="*/ 61 h 139"/>
                <a:gd name="T76" fmla="*/ 13 w 108"/>
                <a:gd name="T77" fmla="*/ 55 h 139"/>
                <a:gd name="T78" fmla="*/ 38 w 108"/>
                <a:gd name="T79" fmla="*/ 95 h 139"/>
                <a:gd name="T80" fmla="*/ 39 w 108"/>
                <a:gd name="T81" fmla="*/ 96 h 139"/>
                <a:gd name="T82" fmla="*/ 26 w 108"/>
                <a:gd name="T83" fmla="*/ 13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139">
                  <a:moveTo>
                    <a:pt x="89" y="139"/>
                  </a:moveTo>
                  <a:cubicBezTo>
                    <a:pt x="87" y="138"/>
                    <a:pt x="87" y="138"/>
                    <a:pt x="87" y="138"/>
                  </a:cubicBezTo>
                  <a:cubicBezTo>
                    <a:pt x="84" y="137"/>
                    <a:pt x="83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3" y="138"/>
                    <a:pt x="65" y="139"/>
                    <a:pt x="50" y="139"/>
                  </a:cubicBezTo>
                  <a:cubicBezTo>
                    <a:pt x="42" y="139"/>
                    <a:pt x="34" y="139"/>
                    <a:pt x="25" y="13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8" y="134"/>
                    <a:pt x="37" y="122"/>
                    <a:pt x="39" y="118"/>
                  </a:cubicBezTo>
                  <a:cubicBezTo>
                    <a:pt x="39" y="116"/>
                    <a:pt x="40" y="111"/>
                    <a:pt x="38" y="96"/>
                  </a:cubicBezTo>
                  <a:cubicBezTo>
                    <a:pt x="25" y="90"/>
                    <a:pt x="16" y="76"/>
                    <a:pt x="13" y="60"/>
                  </a:cubicBezTo>
                  <a:cubicBezTo>
                    <a:pt x="12" y="61"/>
                    <a:pt x="12" y="62"/>
                    <a:pt x="12" y="62"/>
                  </a:cubicBezTo>
                  <a:cubicBezTo>
                    <a:pt x="11" y="63"/>
                    <a:pt x="10" y="63"/>
                    <a:pt x="10" y="63"/>
                  </a:cubicBezTo>
                  <a:cubicBezTo>
                    <a:pt x="9" y="63"/>
                    <a:pt x="8" y="61"/>
                    <a:pt x="5" y="5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47"/>
                    <a:pt x="3" y="42"/>
                    <a:pt x="6" y="38"/>
                  </a:cubicBezTo>
                  <a:cubicBezTo>
                    <a:pt x="6" y="38"/>
                    <a:pt x="6" y="37"/>
                    <a:pt x="7" y="37"/>
                  </a:cubicBezTo>
                  <a:cubicBezTo>
                    <a:pt x="8" y="37"/>
                    <a:pt x="9" y="39"/>
                    <a:pt x="11" y="44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2"/>
                    <a:pt x="13" y="33"/>
                    <a:pt x="14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2" y="2"/>
                    <a:pt x="34" y="0"/>
                    <a:pt x="45" y="0"/>
                  </a:cubicBezTo>
                  <a:cubicBezTo>
                    <a:pt x="47" y="0"/>
                    <a:pt x="50" y="0"/>
                    <a:pt x="53" y="0"/>
                  </a:cubicBezTo>
                  <a:cubicBezTo>
                    <a:pt x="55" y="1"/>
                    <a:pt x="57" y="1"/>
                    <a:pt x="58" y="1"/>
                  </a:cubicBezTo>
                  <a:cubicBezTo>
                    <a:pt x="84" y="2"/>
                    <a:pt x="90" y="12"/>
                    <a:pt x="95" y="21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101" y="31"/>
                    <a:pt x="99" y="39"/>
                    <a:pt x="98" y="42"/>
                  </a:cubicBezTo>
                  <a:cubicBezTo>
                    <a:pt x="98" y="43"/>
                    <a:pt x="98" y="44"/>
                    <a:pt x="98" y="44"/>
                  </a:cubicBezTo>
                  <a:cubicBezTo>
                    <a:pt x="100" y="38"/>
                    <a:pt x="102" y="36"/>
                    <a:pt x="103" y="38"/>
                  </a:cubicBezTo>
                  <a:cubicBezTo>
                    <a:pt x="105" y="42"/>
                    <a:pt x="108" y="47"/>
                    <a:pt x="105" y="54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1" y="61"/>
                    <a:pt x="100" y="63"/>
                    <a:pt x="99" y="63"/>
                  </a:cubicBezTo>
                  <a:cubicBezTo>
                    <a:pt x="98" y="63"/>
                    <a:pt x="98" y="63"/>
                    <a:pt x="97" y="62"/>
                  </a:cubicBezTo>
                  <a:cubicBezTo>
                    <a:pt x="97" y="62"/>
                    <a:pt x="97" y="61"/>
                    <a:pt x="96" y="61"/>
                  </a:cubicBezTo>
                  <a:cubicBezTo>
                    <a:pt x="93" y="77"/>
                    <a:pt x="83" y="91"/>
                    <a:pt x="70" y="97"/>
                  </a:cubicBezTo>
                  <a:cubicBezTo>
                    <a:pt x="70" y="112"/>
                    <a:pt x="70" y="118"/>
                    <a:pt x="71" y="119"/>
                  </a:cubicBezTo>
                  <a:cubicBezTo>
                    <a:pt x="72" y="121"/>
                    <a:pt x="77" y="126"/>
                    <a:pt x="81" y="130"/>
                  </a:cubicBezTo>
                  <a:cubicBezTo>
                    <a:pt x="84" y="133"/>
                    <a:pt x="87" y="136"/>
                    <a:pt x="88" y="137"/>
                  </a:cubicBezTo>
                  <a:lnTo>
                    <a:pt x="89" y="139"/>
                  </a:lnTo>
                  <a:close/>
                  <a:moveTo>
                    <a:pt x="26" y="137"/>
                  </a:moveTo>
                  <a:cubicBezTo>
                    <a:pt x="35" y="137"/>
                    <a:pt x="43" y="137"/>
                    <a:pt x="50" y="137"/>
                  </a:cubicBezTo>
                  <a:cubicBezTo>
                    <a:pt x="65" y="137"/>
                    <a:pt x="73" y="137"/>
                    <a:pt x="78" y="137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82" y="136"/>
                    <a:pt x="84" y="136"/>
                    <a:pt x="86" y="137"/>
                  </a:cubicBezTo>
                  <a:cubicBezTo>
                    <a:pt x="84" y="135"/>
                    <a:pt x="82" y="133"/>
                    <a:pt x="80" y="131"/>
                  </a:cubicBezTo>
                  <a:cubicBezTo>
                    <a:pt x="75" y="126"/>
                    <a:pt x="71" y="122"/>
                    <a:pt x="70" y="119"/>
                  </a:cubicBezTo>
                  <a:cubicBezTo>
                    <a:pt x="69" y="117"/>
                    <a:pt x="68" y="110"/>
                    <a:pt x="69" y="97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2" y="90"/>
                    <a:pt x="92" y="76"/>
                    <a:pt x="95" y="60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2"/>
                    <a:pt x="101" y="58"/>
                    <a:pt x="103" y="56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7" y="47"/>
                    <a:pt x="104" y="43"/>
                    <a:pt x="102" y="39"/>
                  </a:cubicBezTo>
                  <a:cubicBezTo>
                    <a:pt x="102" y="39"/>
                    <a:pt x="101" y="40"/>
                    <a:pt x="99" y="44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6" y="44"/>
                    <a:pt x="96" y="43"/>
                    <a:pt x="97" y="42"/>
                  </a:cubicBezTo>
                  <a:cubicBezTo>
                    <a:pt x="98" y="39"/>
                    <a:pt x="99" y="31"/>
                    <a:pt x="94" y="23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89" y="13"/>
                    <a:pt x="84" y="3"/>
                    <a:pt x="58" y="2"/>
                  </a:cubicBezTo>
                  <a:cubicBezTo>
                    <a:pt x="57" y="2"/>
                    <a:pt x="55" y="2"/>
                    <a:pt x="53" y="2"/>
                  </a:cubicBezTo>
                  <a:cubicBezTo>
                    <a:pt x="50" y="2"/>
                    <a:pt x="47" y="1"/>
                    <a:pt x="45" y="1"/>
                  </a:cubicBezTo>
                  <a:cubicBezTo>
                    <a:pt x="34" y="1"/>
                    <a:pt x="23" y="3"/>
                    <a:pt x="15" y="18"/>
                  </a:cubicBezTo>
                  <a:cubicBezTo>
                    <a:pt x="14" y="44"/>
                    <a:pt x="14" y="45"/>
                    <a:pt x="12" y="45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8" y="40"/>
                    <a:pt x="7" y="39"/>
                    <a:pt x="7" y="39"/>
                  </a:cubicBezTo>
                  <a:cubicBezTo>
                    <a:pt x="5" y="43"/>
                    <a:pt x="2" y="47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8" y="58"/>
                    <a:pt x="9" y="62"/>
                    <a:pt x="10" y="62"/>
                  </a:cubicBezTo>
                  <a:cubicBezTo>
                    <a:pt x="10" y="62"/>
                    <a:pt x="10" y="62"/>
                    <a:pt x="11" y="61"/>
                  </a:cubicBezTo>
                  <a:cubicBezTo>
                    <a:pt x="11" y="61"/>
                    <a:pt x="11" y="61"/>
                    <a:pt x="11" y="60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7" y="76"/>
                    <a:pt x="26" y="89"/>
                    <a:pt x="38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41" y="108"/>
                    <a:pt x="41" y="115"/>
                    <a:pt x="40" y="118"/>
                  </a:cubicBezTo>
                  <a:cubicBezTo>
                    <a:pt x="39" y="122"/>
                    <a:pt x="30" y="133"/>
                    <a:pt x="26" y="137"/>
                  </a:cubicBez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MH_Other_2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3075482" y="4117369"/>
              <a:ext cx="1197579" cy="1457419"/>
            </a:xfrm>
            <a:custGeom>
              <a:avLst/>
              <a:gdLst>
                <a:gd name="connsiteX0" fmla="*/ 448256 w 1197579"/>
                <a:gd name="connsiteY0" fmla="*/ 1028098 h 1457419"/>
                <a:gd name="connsiteX1" fmla="*/ 595444 w 1197579"/>
                <a:gd name="connsiteY1" fmla="*/ 1128720 h 1457419"/>
                <a:gd name="connsiteX2" fmla="*/ 749323 w 1197579"/>
                <a:gd name="connsiteY2" fmla="*/ 1028098 h 1457419"/>
                <a:gd name="connsiteX3" fmla="*/ 1190889 w 1197579"/>
                <a:gd name="connsiteY3" fmla="*/ 1329965 h 1457419"/>
                <a:gd name="connsiteX4" fmla="*/ 1197579 w 1197579"/>
                <a:gd name="connsiteY4" fmla="*/ 1457419 h 1457419"/>
                <a:gd name="connsiteX5" fmla="*/ 0 w 1197579"/>
                <a:gd name="connsiteY5" fmla="*/ 1457419 h 1457419"/>
                <a:gd name="connsiteX6" fmla="*/ 6690 w 1197579"/>
                <a:gd name="connsiteY6" fmla="*/ 1329965 h 1457419"/>
                <a:gd name="connsiteX7" fmla="*/ 448256 w 1197579"/>
                <a:gd name="connsiteY7" fmla="*/ 1028098 h 1457419"/>
                <a:gd name="connsiteX8" fmla="*/ 624751 w 1197579"/>
                <a:gd name="connsiteY8" fmla="*/ 198 h 1457419"/>
                <a:gd name="connsiteX9" fmla="*/ 621411 w 1197579"/>
                <a:gd name="connsiteY9" fmla="*/ 7731 h 1457419"/>
                <a:gd name="connsiteX10" fmla="*/ 614730 w 1197579"/>
                <a:gd name="connsiteY10" fmla="*/ 34516 h 1457419"/>
                <a:gd name="connsiteX11" fmla="*/ 714938 w 1197579"/>
                <a:gd name="connsiteY11" fmla="*/ 34516 h 1457419"/>
                <a:gd name="connsiteX12" fmla="*/ 875270 w 1197579"/>
                <a:gd name="connsiteY12" fmla="*/ 101479 h 1457419"/>
                <a:gd name="connsiteX13" fmla="*/ 955436 w 1197579"/>
                <a:gd name="connsiteY13" fmla="*/ 248796 h 1457419"/>
                <a:gd name="connsiteX14" fmla="*/ 901992 w 1197579"/>
                <a:gd name="connsiteY14" fmla="*/ 483165 h 1457419"/>
                <a:gd name="connsiteX15" fmla="*/ 861909 w 1197579"/>
                <a:gd name="connsiteY15" fmla="*/ 576912 h 1457419"/>
                <a:gd name="connsiteX16" fmla="*/ 841868 w 1197579"/>
                <a:gd name="connsiteY16" fmla="*/ 576912 h 1457419"/>
                <a:gd name="connsiteX17" fmla="*/ 855229 w 1197579"/>
                <a:gd name="connsiteY17" fmla="*/ 503254 h 1457419"/>
                <a:gd name="connsiteX18" fmla="*/ 868590 w 1197579"/>
                <a:gd name="connsiteY18" fmla="*/ 416202 h 1457419"/>
                <a:gd name="connsiteX19" fmla="*/ 828507 w 1197579"/>
                <a:gd name="connsiteY19" fmla="*/ 322455 h 1457419"/>
                <a:gd name="connsiteX20" fmla="*/ 661494 w 1197579"/>
                <a:gd name="connsiteY20" fmla="*/ 262189 h 1457419"/>
                <a:gd name="connsiteX21" fmla="*/ 461079 w 1197579"/>
                <a:gd name="connsiteY21" fmla="*/ 255492 h 1457419"/>
                <a:gd name="connsiteX22" fmla="*/ 354191 w 1197579"/>
                <a:gd name="connsiteY22" fmla="*/ 322455 h 1457419"/>
                <a:gd name="connsiteX23" fmla="*/ 334149 w 1197579"/>
                <a:gd name="connsiteY23" fmla="*/ 436291 h 1457419"/>
                <a:gd name="connsiteX24" fmla="*/ 354191 w 1197579"/>
                <a:gd name="connsiteY24" fmla="*/ 563520 h 1457419"/>
                <a:gd name="connsiteX25" fmla="*/ 340830 w 1197579"/>
                <a:gd name="connsiteY25" fmla="*/ 563520 h 1457419"/>
                <a:gd name="connsiteX26" fmla="*/ 314108 w 1197579"/>
                <a:gd name="connsiteY26" fmla="*/ 516646 h 1457419"/>
                <a:gd name="connsiteX27" fmla="*/ 327469 w 1197579"/>
                <a:gd name="connsiteY27" fmla="*/ 108175 h 1457419"/>
                <a:gd name="connsiteX28" fmla="*/ 527884 w 1197579"/>
                <a:gd name="connsiteY28" fmla="*/ 1035 h 1457419"/>
                <a:gd name="connsiteX29" fmla="*/ 494481 w 1197579"/>
                <a:gd name="connsiteY29" fmla="*/ 54605 h 1457419"/>
                <a:gd name="connsiteX30" fmla="*/ 514523 w 1197579"/>
                <a:gd name="connsiteY30" fmla="*/ 47909 h 1457419"/>
                <a:gd name="connsiteX31" fmla="*/ 588008 w 1197579"/>
                <a:gd name="connsiteY31" fmla="*/ 7731 h 1457419"/>
                <a:gd name="connsiteX32" fmla="*/ 624751 w 1197579"/>
                <a:gd name="connsiteY32" fmla="*/ 198 h 145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7579" h="1457419">
                  <a:moveTo>
                    <a:pt x="448256" y="1028098"/>
                  </a:moveTo>
                  <a:cubicBezTo>
                    <a:pt x="448256" y="1028098"/>
                    <a:pt x="408114" y="1115304"/>
                    <a:pt x="595444" y="1128720"/>
                  </a:cubicBezTo>
                  <a:cubicBezTo>
                    <a:pt x="789466" y="1115304"/>
                    <a:pt x="749323" y="1028098"/>
                    <a:pt x="749323" y="1028098"/>
                  </a:cubicBezTo>
                  <a:cubicBezTo>
                    <a:pt x="749323" y="1028098"/>
                    <a:pt x="1177508" y="1028098"/>
                    <a:pt x="1190889" y="1329965"/>
                  </a:cubicBezTo>
                  <a:cubicBezTo>
                    <a:pt x="1190889" y="1356797"/>
                    <a:pt x="1190889" y="1403754"/>
                    <a:pt x="1197579" y="1457419"/>
                  </a:cubicBezTo>
                  <a:lnTo>
                    <a:pt x="0" y="1457419"/>
                  </a:lnTo>
                  <a:cubicBezTo>
                    <a:pt x="6690" y="1403754"/>
                    <a:pt x="6690" y="1356797"/>
                    <a:pt x="6690" y="1329965"/>
                  </a:cubicBezTo>
                  <a:cubicBezTo>
                    <a:pt x="20071" y="1028098"/>
                    <a:pt x="448256" y="1028098"/>
                    <a:pt x="448256" y="1028098"/>
                  </a:cubicBezTo>
                  <a:close/>
                  <a:moveTo>
                    <a:pt x="624751" y="198"/>
                  </a:moveTo>
                  <a:cubicBezTo>
                    <a:pt x="631432" y="1035"/>
                    <a:pt x="631432" y="4383"/>
                    <a:pt x="621411" y="7731"/>
                  </a:cubicBezTo>
                  <a:cubicBezTo>
                    <a:pt x="608050" y="21124"/>
                    <a:pt x="614730" y="34516"/>
                    <a:pt x="614730" y="34516"/>
                  </a:cubicBezTo>
                  <a:cubicBezTo>
                    <a:pt x="614730" y="34516"/>
                    <a:pt x="674855" y="34516"/>
                    <a:pt x="714938" y="34516"/>
                  </a:cubicBezTo>
                  <a:cubicBezTo>
                    <a:pt x="755021" y="41213"/>
                    <a:pt x="835187" y="61301"/>
                    <a:pt x="875270" y="101479"/>
                  </a:cubicBezTo>
                  <a:cubicBezTo>
                    <a:pt x="915353" y="134960"/>
                    <a:pt x="948756" y="195226"/>
                    <a:pt x="955436" y="248796"/>
                  </a:cubicBezTo>
                  <a:cubicBezTo>
                    <a:pt x="968797" y="355936"/>
                    <a:pt x="901992" y="476469"/>
                    <a:pt x="901992" y="483165"/>
                  </a:cubicBezTo>
                  <a:cubicBezTo>
                    <a:pt x="895312" y="489861"/>
                    <a:pt x="868590" y="556824"/>
                    <a:pt x="861909" y="576912"/>
                  </a:cubicBezTo>
                  <a:cubicBezTo>
                    <a:pt x="848548" y="590305"/>
                    <a:pt x="841868" y="576912"/>
                    <a:pt x="841868" y="576912"/>
                  </a:cubicBezTo>
                  <a:cubicBezTo>
                    <a:pt x="841868" y="576912"/>
                    <a:pt x="855229" y="516646"/>
                    <a:pt x="855229" y="503254"/>
                  </a:cubicBezTo>
                  <a:cubicBezTo>
                    <a:pt x="855229" y="489861"/>
                    <a:pt x="861909" y="449684"/>
                    <a:pt x="868590" y="416202"/>
                  </a:cubicBezTo>
                  <a:cubicBezTo>
                    <a:pt x="868590" y="382721"/>
                    <a:pt x="861909" y="342544"/>
                    <a:pt x="828507" y="322455"/>
                  </a:cubicBezTo>
                  <a:cubicBezTo>
                    <a:pt x="801785" y="302366"/>
                    <a:pt x="721618" y="268885"/>
                    <a:pt x="661494" y="262189"/>
                  </a:cubicBezTo>
                  <a:cubicBezTo>
                    <a:pt x="601369" y="248796"/>
                    <a:pt x="487801" y="248796"/>
                    <a:pt x="461079" y="255492"/>
                  </a:cubicBezTo>
                  <a:cubicBezTo>
                    <a:pt x="441037" y="268885"/>
                    <a:pt x="367552" y="302366"/>
                    <a:pt x="354191" y="322455"/>
                  </a:cubicBezTo>
                  <a:cubicBezTo>
                    <a:pt x="340830" y="342544"/>
                    <a:pt x="334149" y="409506"/>
                    <a:pt x="334149" y="436291"/>
                  </a:cubicBezTo>
                  <a:cubicBezTo>
                    <a:pt x="340830" y="456380"/>
                    <a:pt x="354191" y="563520"/>
                    <a:pt x="354191" y="563520"/>
                  </a:cubicBezTo>
                  <a:cubicBezTo>
                    <a:pt x="354191" y="563520"/>
                    <a:pt x="347510" y="576912"/>
                    <a:pt x="340830" y="563520"/>
                  </a:cubicBezTo>
                  <a:cubicBezTo>
                    <a:pt x="334149" y="556824"/>
                    <a:pt x="320788" y="536735"/>
                    <a:pt x="314108" y="516646"/>
                  </a:cubicBezTo>
                  <a:cubicBezTo>
                    <a:pt x="307427" y="496557"/>
                    <a:pt x="200539" y="242100"/>
                    <a:pt x="327469" y="108175"/>
                  </a:cubicBezTo>
                  <a:cubicBezTo>
                    <a:pt x="374232" y="61301"/>
                    <a:pt x="527884" y="1035"/>
                    <a:pt x="527884" y="1035"/>
                  </a:cubicBezTo>
                  <a:cubicBezTo>
                    <a:pt x="527884" y="1035"/>
                    <a:pt x="501162" y="34516"/>
                    <a:pt x="494481" y="54605"/>
                  </a:cubicBezTo>
                  <a:cubicBezTo>
                    <a:pt x="487801" y="67998"/>
                    <a:pt x="514523" y="47909"/>
                    <a:pt x="514523" y="47909"/>
                  </a:cubicBezTo>
                  <a:cubicBezTo>
                    <a:pt x="514523" y="47909"/>
                    <a:pt x="554606" y="27820"/>
                    <a:pt x="588008" y="7731"/>
                  </a:cubicBezTo>
                  <a:cubicBezTo>
                    <a:pt x="604710" y="1035"/>
                    <a:pt x="618071" y="-639"/>
                    <a:pt x="624751" y="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MH_SubTitle_1"/>
            <p:cNvSpPr txBox="1"/>
            <p:nvPr>
              <p:custDataLst>
                <p:tags r:id="rId4"/>
              </p:custDataLst>
            </p:nvPr>
          </p:nvSpPr>
          <p:spPr>
            <a:xfrm>
              <a:off x="2746378" y="5604453"/>
              <a:ext cx="1826758" cy="5233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关键词</a:t>
              </a:r>
            </a:p>
          </p:txBody>
        </p:sp>
        <p:sp>
          <p:nvSpPr>
            <p:cNvPr id="8" name="MH_Other_3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290421" y="3851539"/>
              <a:ext cx="669402" cy="1013989"/>
            </a:xfrm>
            <a:custGeom>
              <a:avLst/>
              <a:gdLst>
                <a:gd name="T0" fmla="*/ 54 w 100"/>
                <a:gd name="T1" fmla="*/ 151 h 151"/>
                <a:gd name="T2" fmla="*/ 54 w 100"/>
                <a:gd name="T3" fmla="*/ 151 h 151"/>
                <a:gd name="T4" fmla="*/ 32 w 100"/>
                <a:gd name="T5" fmla="*/ 146 h 151"/>
                <a:gd name="T6" fmla="*/ 31 w 100"/>
                <a:gd name="T7" fmla="*/ 146 h 151"/>
                <a:gd name="T8" fmla="*/ 32 w 100"/>
                <a:gd name="T9" fmla="*/ 145 h 151"/>
                <a:gd name="T10" fmla="*/ 40 w 100"/>
                <a:gd name="T11" fmla="*/ 126 h 151"/>
                <a:gd name="T12" fmla="*/ 41 w 100"/>
                <a:gd name="T13" fmla="*/ 110 h 151"/>
                <a:gd name="T14" fmla="*/ 34 w 100"/>
                <a:gd name="T15" fmla="*/ 106 h 151"/>
                <a:gd name="T16" fmla="*/ 12 w 100"/>
                <a:gd name="T17" fmla="*/ 91 h 151"/>
                <a:gd name="T18" fmla="*/ 11 w 100"/>
                <a:gd name="T19" fmla="*/ 27 h 151"/>
                <a:gd name="T20" fmla="*/ 64 w 100"/>
                <a:gd name="T21" fmla="*/ 0 h 151"/>
                <a:gd name="T22" fmla="*/ 100 w 100"/>
                <a:gd name="T23" fmla="*/ 7 h 151"/>
                <a:gd name="T24" fmla="*/ 100 w 100"/>
                <a:gd name="T25" fmla="*/ 7 h 151"/>
                <a:gd name="T26" fmla="*/ 100 w 100"/>
                <a:gd name="T27" fmla="*/ 8 h 151"/>
                <a:gd name="T28" fmla="*/ 96 w 100"/>
                <a:gd name="T29" fmla="*/ 83 h 151"/>
                <a:gd name="T30" fmla="*/ 96 w 100"/>
                <a:gd name="T31" fmla="*/ 83 h 151"/>
                <a:gd name="T32" fmla="*/ 96 w 100"/>
                <a:gd name="T33" fmla="*/ 83 h 151"/>
                <a:gd name="T34" fmla="*/ 69 w 100"/>
                <a:gd name="T35" fmla="*/ 104 h 151"/>
                <a:gd name="T36" fmla="*/ 66 w 100"/>
                <a:gd name="T37" fmla="*/ 106 h 151"/>
                <a:gd name="T38" fmla="*/ 58 w 100"/>
                <a:gd name="T39" fmla="*/ 111 h 151"/>
                <a:gd name="T40" fmla="*/ 68 w 100"/>
                <a:gd name="T41" fmla="*/ 145 h 151"/>
                <a:gd name="T42" fmla="*/ 68 w 100"/>
                <a:gd name="T43" fmla="*/ 146 h 151"/>
                <a:gd name="T44" fmla="*/ 68 w 100"/>
                <a:gd name="T45" fmla="*/ 146 h 151"/>
                <a:gd name="T46" fmla="*/ 54 w 100"/>
                <a:gd name="T47" fmla="*/ 151 h 151"/>
                <a:gd name="T48" fmla="*/ 33 w 100"/>
                <a:gd name="T49" fmla="*/ 145 h 151"/>
                <a:gd name="T50" fmla="*/ 54 w 100"/>
                <a:gd name="T51" fmla="*/ 150 h 151"/>
                <a:gd name="T52" fmla="*/ 67 w 100"/>
                <a:gd name="T53" fmla="*/ 146 h 151"/>
                <a:gd name="T54" fmla="*/ 57 w 100"/>
                <a:gd name="T55" fmla="*/ 110 h 151"/>
                <a:gd name="T56" fmla="*/ 57 w 100"/>
                <a:gd name="T57" fmla="*/ 110 h 151"/>
                <a:gd name="T58" fmla="*/ 57 w 100"/>
                <a:gd name="T59" fmla="*/ 110 h 151"/>
                <a:gd name="T60" fmla="*/ 65 w 100"/>
                <a:gd name="T61" fmla="*/ 105 h 151"/>
                <a:gd name="T62" fmla="*/ 68 w 100"/>
                <a:gd name="T63" fmla="*/ 103 h 151"/>
                <a:gd name="T64" fmla="*/ 95 w 100"/>
                <a:gd name="T65" fmla="*/ 82 h 151"/>
                <a:gd name="T66" fmla="*/ 99 w 100"/>
                <a:gd name="T67" fmla="*/ 8 h 151"/>
                <a:gd name="T68" fmla="*/ 64 w 100"/>
                <a:gd name="T69" fmla="*/ 1 h 151"/>
                <a:gd name="T70" fmla="*/ 12 w 100"/>
                <a:gd name="T71" fmla="*/ 27 h 151"/>
                <a:gd name="T72" fmla="*/ 13 w 100"/>
                <a:gd name="T73" fmla="*/ 90 h 151"/>
                <a:gd name="T74" fmla="*/ 35 w 100"/>
                <a:gd name="T75" fmla="*/ 105 h 151"/>
                <a:gd name="T76" fmla="*/ 42 w 100"/>
                <a:gd name="T77" fmla="*/ 109 h 151"/>
                <a:gd name="T78" fmla="*/ 42 w 100"/>
                <a:gd name="T79" fmla="*/ 109 h 151"/>
                <a:gd name="T80" fmla="*/ 42 w 100"/>
                <a:gd name="T81" fmla="*/ 109 h 151"/>
                <a:gd name="T82" fmla="*/ 41 w 100"/>
                <a:gd name="T83" fmla="*/ 126 h 151"/>
                <a:gd name="T84" fmla="*/ 33 w 100"/>
                <a:gd name="T85" fmla="*/ 14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151">
                  <a:moveTo>
                    <a:pt x="54" y="151"/>
                  </a:moveTo>
                  <a:cubicBezTo>
                    <a:pt x="54" y="151"/>
                    <a:pt x="54" y="151"/>
                    <a:pt x="54" y="151"/>
                  </a:cubicBezTo>
                  <a:cubicBezTo>
                    <a:pt x="47" y="151"/>
                    <a:pt x="40" y="149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6" y="139"/>
                    <a:pt x="38" y="133"/>
                    <a:pt x="40" y="126"/>
                  </a:cubicBezTo>
                  <a:cubicBezTo>
                    <a:pt x="41" y="121"/>
                    <a:pt x="41" y="116"/>
                    <a:pt x="41" y="110"/>
                  </a:cubicBezTo>
                  <a:cubicBezTo>
                    <a:pt x="39" y="109"/>
                    <a:pt x="36" y="107"/>
                    <a:pt x="34" y="106"/>
                  </a:cubicBezTo>
                  <a:cubicBezTo>
                    <a:pt x="26" y="101"/>
                    <a:pt x="12" y="92"/>
                    <a:pt x="12" y="91"/>
                  </a:cubicBezTo>
                  <a:cubicBezTo>
                    <a:pt x="0" y="68"/>
                    <a:pt x="0" y="45"/>
                    <a:pt x="11" y="27"/>
                  </a:cubicBezTo>
                  <a:cubicBezTo>
                    <a:pt x="21" y="9"/>
                    <a:pt x="41" y="0"/>
                    <a:pt x="64" y="0"/>
                  </a:cubicBezTo>
                  <a:cubicBezTo>
                    <a:pt x="75" y="0"/>
                    <a:pt x="87" y="2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19"/>
                    <a:pt x="98" y="6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3" y="87"/>
                    <a:pt x="77" y="98"/>
                    <a:pt x="69" y="104"/>
                  </a:cubicBezTo>
                  <a:cubicBezTo>
                    <a:pt x="67" y="105"/>
                    <a:pt x="66" y="106"/>
                    <a:pt x="66" y="106"/>
                  </a:cubicBezTo>
                  <a:cubicBezTo>
                    <a:pt x="63" y="108"/>
                    <a:pt x="61" y="110"/>
                    <a:pt x="58" y="111"/>
                  </a:cubicBezTo>
                  <a:cubicBezTo>
                    <a:pt x="61" y="123"/>
                    <a:pt x="64" y="136"/>
                    <a:pt x="68" y="145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67" y="148"/>
                    <a:pt x="62" y="151"/>
                    <a:pt x="54" y="151"/>
                  </a:cubicBezTo>
                  <a:close/>
                  <a:moveTo>
                    <a:pt x="33" y="145"/>
                  </a:moveTo>
                  <a:cubicBezTo>
                    <a:pt x="41" y="148"/>
                    <a:pt x="48" y="150"/>
                    <a:pt x="54" y="150"/>
                  </a:cubicBezTo>
                  <a:cubicBezTo>
                    <a:pt x="61" y="150"/>
                    <a:pt x="66" y="148"/>
                    <a:pt x="67" y="146"/>
                  </a:cubicBezTo>
                  <a:cubicBezTo>
                    <a:pt x="62" y="136"/>
                    <a:pt x="59" y="123"/>
                    <a:pt x="57" y="110"/>
                  </a:cubicBezTo>
                  <a:cubicBezTo>
                    <a:pt x="57" y="110"/>
                    <a:pt x="57" y="110"/>
                    <a:pt x="57" y="110"/>
                  </a:cubicBezTo>
                  <a:cubicBezTo>
                    <a:pt x="57" y="110"/>
                    <a:pt x="57" y="110"/>
                    <a:pt x="57" y="110"/>
                  </a:cubicBezTo>
                  <a:cubicBezTo>
                    <a:pt x="60" y="109"/>
                    <a:pt x="62" y="107"/>
                    <a:pt x="65" y="105"/>
                  </a:cubicBezTo>
                  <a:cubicBezTo>
                    <a:pt x="65" y="105"/>
                    <a:pt x="67" y="104"/>
                    <a:pt x="68" y="103"/>
                  </a:cubicBezTo>
                  <a:cubicBezTo>
                    <a:pt x="75" y="98"/>
                    <a:pt x="92" y="86"/>
                    <a:pt x="95" y="82"/>
                  </a:cubicBezTo>
                  <a:cubicBezTo>
                    <a:pt x="96" y="63"/>
                    <a:pt x="99" y="20"/>
                    <a:pt x="99" y="8"/>
                  </a:cubicBezTo>
                  <a:cubicBezTo>
                    <a:pt x="87" y="3"/>
                    <a:pt x="75" y="1"/>
                    <a:pt x="64" y="1"/>
                  </a:cubicBezTo>
                  <a:cubicBezTo>
                    <a:pt x="41" y="1"/>
                    <a:pt x="22" y="11"/>
                    <a:pt x="12" y="27"/>
                  </a:cubicBezTo>
                  <a:cubicBezTo>
                    <a:pt x="1" y="45"/>
                    <a:pt x="2" y="68"/>
                    <a:pt x="13" y="90"/>
                  </a:cubicBezTo>
                  <a:cubicBezTo>
                    <a:pt x="14" y="91"/>
                    <a:pt x="28" y="101"/>
                    <a:pt x="35" y="105"/>
                  </a:cubicBezTo>
                  <a:cubicBezTo>
                    <a:pt x="37" y="106"/>
                    <a:pt x="40" y="108"/>
                    <a:pt x="42" y="109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42" y="116"/>
                    <a:pt x="42" y="121"/>
                    <a:pt x="41" y="126"/>
                  </a:cubicBezTo>
                  <a:cubicBezTo>
                    <a:pt x="40" y="133"/>
                    <a:pt x="37" y="139"/>
                    <a:pt x="33" y="145"/>
                  </a:cubicBez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MH_Other_4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8168971" y="3645350"/>
              <a:ext cx="929255" cy="1415064"/>
            </a:xfrm>
            <a:custGeom>
              <a:avLst/>
              <a:gdLst>
                <a:gd name="connsiteX0" fmla="*/ 294153 w 929255"/>
                <a:gd name="connsiteY0" fmla="*/ 1013988 h 1415064"/>
                <a:gd name="connsiteX1" fmla="*/ 421173 w 929255"/>
                <a:gd name="connsiteY1" fmla="*/ 1054096 h 1415064"/>
                <a:gd name="connsiteX2" fmla="*/ 508082 w 929255"/>
                <a:gd name="connsiteY2" fmla="*/ 1054096 h 1415064"/>
                <a:gd name="connsiteX3" fmla="*/ 635103 w 929255"/>
                <a:gd name="connsiteY3" fmla="*/ 1013988 h 1415064"/>
                <a:gd name="connsiteX4" fmla="*/ 782179 w 929255"/>
                <a:gd name="connsiteY4" fmla="*/ 1087519 h 1415064"/>
                <a:gd name="connsiteX5" fmla="*/ 929255 w 929255"/>
                <a:gd name="connsiteY5" fmla="*/ 1194472 h 1415064"/>
                <a:gd name="connsiteX6" fmla="*/ 929255 w 929255"/>
                <a:gd name="connsiteY6" fmla="*/ 1415064 h 1415064"/>
                <a:gd name="connsiteX7" fmla="*/ 0 w 929255"/>
                <a:gd name="connsiteY7" fmla="*/ 1415064 h 1415064"/>
                <a:gd name="connsiteX8" fmla="*/ 0 w 929255"/>
                <a:gd name="connsiteY8" fmla="*/ 1194472 h 1415064"/>
                <a:gd name="connsiteX9" fmla="*/ 147077 w 929255"/>
                <a:gd name="connsiteY9" fmla="*/ 1087519 h 1415064"/>
                <a:gd name="connsiteX10" fmla="*/ 294153 w 929255"/>
                <a:gd name="connsiteY10" fmla="*/ 1013988 h 1415064"/>
                <a:gd name="connsiteX11" fmla="*/ 427824 w 929255"/>
                <a:gd name="connsiteY11" fmla="*/ 0 h 1415064"/>
                <a:gd name="connsiteX12" fmla="*/ 461281 w 929255"/>
                <a:gd name="connsiteY12" fmla="*/ 6713 h 1415064"/>
                <a:gd name="connsiteX13" fmla="*/ 461281 w 929255"/>
                <a:gd name="connsiteY13" fmla="*/ 0 h 1415064"/>
                <a:gd name="connsiteX14" fmla="*/ 494739 w 929255"/>
                <a:gd name="connsiteY14" fmla="*/ 0 h 1415064"/>
                <a:gd name="connsiteX15" fmla="*/ 882850 w 929255"/>
                <a:gd name="connsiteY15" fmla="*/ 671298 h 1415064"/>
                <a:gd name="connsiteX16" fmla="*/ 541580 w 929255"/>
                <a:gd name="connsiteY16" fmla="*/ 973382 h 1415064"/>
                <a:gd name="connsiteX17" fmla="*/ 688794 w 929255"/>
                <a:gd name="connsiteY17" fmla="*/ 785419 h 1415064"/>
                <a:gd name="connsiteX18" fmla="*/ 728944 w 929255"/>
                <a:gd name="connsiteY18" fmla="*/ 510187 h 1415064"/>
                <a:gd name="connsiteX19" fmla="*/ 467973 w 929255"/>
                <a:gd name="connsiteY19" fmla="*/ 510187 h 1415064"/>
                <a:gd name="connsiteX20" fmla="*/ 360908 w 929255"/>
                <a:gd name="connsiteY20" fmla="*/ 510187 h 1415064"/>
                <a:gd name="connsiteX21" fmla="*/ 320759 w 929255"/>
                <a:gd name="connsiteY21" fmla="*/ 382640 h 1415064"/>
                <a:gd name="connsiteX22" fmla="*/ 293993 w 929255"/>
                <a:gd name="connsiteY22" fmla="*/ 510187 h 1415064"/>
                <a:gd name="connsiteX23" fmla="*/ 200311 w 929255"/>
                <a:gd name="connsiteY23" fmla="*/ 510187 h 1415064"/>
                <a:gd name="connsiteX24" fmla="*/ 240460 w 929255"/>
                <a:gd name="connsiteY24" fmla="*/ 785419 h 1415064"/>
                <a:gd name="connsiteX25" fmla="*/ 387674 w 929255"/>
                <a:gd name="connsiteY25" fmla="*/ 980095 h 1415064"/>
                <a:gd name="connsiteX26" fmla="*/ 39713 w 929255"/>
                <a:gd name="connsiteY26" fmla="*/ 671298 h 1415064"/>
                <a:gd name="connsiteX27" fmla="*/ 427824 w 929255"/>
                <a:gd name="connsiteY27" fmla="*/ 0 h 141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29255" h="1415064">
                  <a:moveTo>
                    <a:pt x="294153" y="1013988"/>
                  </a:moveTo>
                  <a:cubicBezTo>
                    <a:pt x="294153" y="1013988"/>
                    <a:pt x="334265" y="1054096"/>
                    <a:pt x="421173" y="1054096"/>
                  </a:cubicBezTo>
                  <a:cubicBezTo>
                    <a:pt x="434544" y="1060780"/>
                    <a:pt x="494712" y="1060780"/>
                    <a:pt x="508082" y="1054096"/>
                  </a:cubicBezTo>
                  <a:cubicBezTo>
                    <a:pt x="594991" y="1054096"/>
                    <a:pt x="635103" y="1013988"/>
                    <a:pt x="635103" y="1013988"/>
                  </a:cubicBezTo>
                  <a:cubicBezTo>
                    <a:pt x="635103" y="1013988"/>
                    <a:pt x="728697" y="1067465"/>
                    <a:pt x="782179" y="1087519"/>
                  </a:cubicBezTo>
                  <a:cubicBezTo>
                    <a:pt x="855717" y="1107573"/>
                    <a:pt x="929255" y="1140996"/>
                    <a:pt x="929255" y="1194472"/>
                  </a:cubicBezTo>
                  <a:cubicBezTo>
                    <a:pt x="929255" y="1201157"/>
                    <a:pt x="929255" y="1408380"/>
                    <a:pt x="929255" y="1415064"/>
                  </a:cubicBezTo>
                  <a:cubicBezTo>
                    <a:pt x="929255" y="1415064"/>
                    <a:pt x="929255" y="1415064"/>
                    <a:pt x="0" y="1415064"/>
                  </a:cubicBezTo>
                  <a:cubicBezTo>
                    <a:pt x="0" y="1408380"/>
                    <a:pt x="0" y="1201157"/>
                    <a:pt x="0" y="1194472"/>
                  </a:cubicBezTo>
                  <a:cubicBezTo>
                    <a:pt x="0" y="1140996"/>
                    <a:pt x="73538" y="1107573"/>
                    <a:pt x="147077" y="1087519"/>
                  </a:cubicBezTo>
                  <a:cubicBezTo>
                    <a:pt x="200559" y="1067465"/>
                    <a:pt x="294153" y="1013988"/>
                    <a:pt x="294153" y="1013988"/>
                  </a:cubicBezTo>
                  <a:close/>
                  <a:moveTo>
                    <a:pt x="427824" y="0"/>
                  </a:moveTo>
                  <a:cubicBezTo>
                    <a:pt x="441207" y="0"/>
                    <a:pt x="454590" y="0"/>
                    <a:pt x="461281" y="6713"/>
                  </a:cubicBezTo>
                  <a:cubicBezTo>
                    <a:pt x="461281" y="6713"/>
                    <a:pt x="461281" y="6713"/>
                    <a:pt x="461281" y="0"/>
                  </a:cubicBezTo>
                  <a:cubicBezTo>
                    <a:pt x="474665" y="0"/>
                    <a:pt x="488048" y="0"/>
                    <a:pt x="494739" y="0"/>
                  </a:cubicBezTo>
                  <a:cubicBezTo>
                    <a:pt x="728944" y="0"/>
                    <a:pt x="963148" y="281945"/>
                    <a:pt x="882850" y="671298"/>
                  </a:cubicBezTo>
                  <a:cubicBezTo>
                    <a:pt x="842700" y="899539"/>
                    <a:pt x="541580" y="973382"/>
                    <a:pt x="541580" y="973382"/>
                  </a:cubicBezTo>
                  <a:cubicBezTo>
                    <a:pt x="541580" y="973382"/>
                    <a:pt x="641953" y="865975"/>
                    <a:pt x="688794" y="785419"/>
                  </a:cubicBezTo>
                  <a:cubicBezTo>
                    <a:pt x="722252" y="718289"/>
                    <a:pt x="735635" y="597455"/>
                    <a:pt x="728944" y="510187"/>
                  </a:cubicBezTo>
                  <a:cubicBezTo>
                    <a:pt x="728944" y="510187"/>
                    <a:pt x="728944" y="510187"/>
                    <a:pt x="467973" y="510187"/>
                  </a:cubicBezTo>
                  <a:cubicBezTo>
                    <a:pt x="467973" y="510187"/>
                    <a:pt x="467973" y="510187"/>
                    <a:pt x="360908" y="510187"/>
                  </a:cubicBezTo>
                  <a:cubicBezTo>
                    <a:pt x="360908" y="510187"/>
                    <a:pt x="360908" y="510187"/>
                    <a:pt x="320759" y="382640"/>
                  </a:cubicBezTo>
                  <a:cubicBezTo>
                    <a:pt x="320759" y="382640"/>
                    <a:pt x="320759" y="382640"/>
                    <a:pt x="293993" y="510187"/>
                  </a:cubicBezTo>
                  <a:cubicBezTo>
                    <a:pt x="293993" y="510187"/>
                    <a:pt x="293993" y="510187"/>
                    <a:pt x="200311" y="510187"/>
                  </a:cubicBezTo>
                  <a:cubicBezTo>
                    <a:pt x="193619" y="597455"/>
                    <a:pt x="207002" y="718289"/>
                    <a:pt x="240460" y="785419"/>
                  </a:cubicBezTo>
                  <a:cubicBezTo>
                    <a:pt x="287301" y="872688"/>
                    <a:pt x="387674" y="980095"/>
                    <a:pt x="387674" y="980095"/>
                  </a:cubicBezTo>
                  <a:cubicBezTo>
                    <a:pt x="387674" y="980095"/>
                    <a:pt x="86554" y="899539"/>
                    <a:pt x="39713" y="671298"/>
                  </a:cubicBezTo>
                  <a:cubicBezTo>
                    <a:pt x="-33894" y="281945"/>
                    <a:pt x="200311" y="0"/>
                    <a:pt x="427824" y="0"/>
                  </a:cubicBez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MH_SubTitle_2"/>
            <p:cNvSpPr txBox="1"/>
            <p:nvPr>
              <p:custDataLst>
                <p:tags r:id="rId7"/>
              </p:custDataLst>
            </p:nvPr>
          </p:nvSpPr>
          <p:spPr>
            <a:xfrm>
              <a:off x="7720217" y="5079528"/>
              <a:ext cx="1826758" cy="5233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rgbClr val="20517C"/>
                  </a:solidFill>
                </a:rPr>
                <a:t>关键词</a:t>
              </a:r>
            </a:p>
          </p:txBody>
        </p:sp>
        <p:sp>
          <p:nvSpPr>
            <p:cNvPr id="11" name="MH_Text_2"/>
            <p:cNvSpPr/>
            <p:nvPr>
              <p:custDataLst>
                <p:tags r:id="rId8"/>
              </p:custDataLst>
            </p:nvPr>
          </p:nvSpPr>
          <p:spPr>
            <a:xfrm flipH="1">
              <a:off x="5998500" y="1886197"/>
              <a:ext cx="2448479" cy="1812829"/>
            </a:xfrm>
            <a:prstGeom prst="wedgeEllipseCallout">
              <a:avLst>
                <a:gd name="adj1" fmla="val -41966"/>
                <a:gd name="adj2" fmla="val 51830"/>
              </a:avLst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da-DK" altLang="zh-CN" dirty="0">
                  <a:solidFill>
                    <a:srgbClr val="FFFFFF"/>
                  </a:solidFill>
                </a:rPr>
                <a:t> 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101862" y="2840827"/>
            <a:ext cx="191649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7736" y="2260902"/>
            <a:ext cx="191649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点击此处添加文本信息。点击此处添加文本信息。</a:t>
            </a:r>
            <a:r>
              <a:rPr lang="en-US" altLang="zh-CN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58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研究结论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199456" y="2915324"/>
            <a:ext cx="2044700" cy="2044700"/>
            <a:chOff x="1199456" y="2915324"/>
            <a:chExt cx="2044700" cy="2044700"/>
          </a:xfrm>
        </p:grpSpPr>
        <p:sp>
          <p:nvSpPr>
            <p:cNvPr id="15" name="MH_Other_1"/>
            <p:cNvSpPr/>
            <p:nvPr>
              <p:custDataLst>
                <p:tags r:id="rId6"/>
              </p:custDataLst>
            </p:nvPr>
          </p:nvSpPr>
          <p:spPr>
            <a:xfrm>
              <a:off x="1199456" y="2915324"/>
              <a:ext cx="2044700" cy="2044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HK" altLang="en-US">
                <a:solidFill>
                  <a:srgbClr val="FFFFFF"/>
                </a:solidFill>
                <a:ea typeface="PMingLiU" panose="02020500000000000000" pitchFamily="18" charset="-120"/>
              </a:endParaRPr>
            </a:p>
          </p:txBody>
        </p:sp>
        <p:sp>
          <p:nvSpPr>
            <p:cNvPr id="16" name="MH_Other_2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591570" y="3296324"/>
              <a:ext cx="1362075" cy="1282700"/>
            </a:xfrm>
            <a:custGeom>
              <a:avLst/>
              <a:gdLst>
                <a:gd name="T0" fmla="*/ 373604 w 1361803"/>
                <a:gd name="T1" fmla="*/ 892336 h 1281345"/>
                <a:gd name="T2" fmla="*/ 476200 w 1361803"/>
                <a:gd name="T3" fmla="*/ 934187 h 1281345"/>
                <a:gd name="T4" fmla="*/ 554139 w 1361803"/>
                <a:gd name="T5" fmla="*/ 951356 h 1281345"/>
                <a:gd name="T6" fmla="*/ 528484 w 1361803"/>
                <a:gd name="T7" fmla="*/ 1028618 h 1281345"/>
                <a:gd name="T8" fmla="*/ 460417 w 1361803"/>
                <a:gd name="T9" fmla="*/ 1051153 h 1281345"/>
                <a:gd name="T10" fmla="*/ 352881 w 1361803"/>
                <a:gd name="T11" fmla="*/ 987840 h 1281345"/>
                <a:gd name="T12" fmla="*/ 286785 w 1361803"/>
                <a:gd name="T13" fmla="*/ 1060811 h 1281345"/>
                <a:gd name="T14" fmla="*/ 312434 w 1361803"/>
                <a:gd name="T15" fmla="*/ 895552 h 1281345"/>
                <a:gd name="T16" fmla="*/ 274750 w 1361803"/>
                <a:gd name="T17" fmla="*/ 693935 h 1281345"/>
                <a:gd name="T18" fmla="*/ 665920 w 1361803"/>
                <a:gd name="T19" fmla="*/ 693935 h 1281345"/>
                <a:gd name="T20" fmla="*/ 633318 w 1361803"/>
                <a:gd name="T21" fmla="*/ 779681 h 1281345"/>
                <a:gd name="T22" fmla="*/ 270797 w 1361803"/>
                <a:gd name="T23" fmla="*/ 785039 h 1281345"/>
                <a:gd name="T24" fmla="*/ 255979 w 1361803"/>
                <a:gd name="T25" fmla="*/ 713227 h 1281345"/>
                <a:gd name="T26" fmla="*/ 278558 w 1361803"/>
                <a:gd name="T27" fmla="*/ 509459 h 1281345"/>
                <a:gd name="T28" fmla="*/ 746925 w 1361803"/>
                <a:gd name="T29" fmla="*/ 509459 h 1281345"/>
                <a:gd name="T30" fmla="*/ 766688 w 1361803"/>
                <a:gd name="T31" fmla="*/ 562075 h 1281345"/>
                <a:gd name="T32" fmla="*/ 279544 w 1361803"/>
                <a:gd name="T33" fmla="*/ 599656 h 1281345"/>
                <a:gd name="T34" fmla="*/ 256813 w 1361803"/>
                <a:gd name="T35" fmla="*/ 533083 h 1281345"/>
                <a:gd name="T36" fmla="*/ 944591 w 1361803"/>
                <a:gd name="T37" fmla="*/ 457790 h 1281345"/>
                <a:gd name="T38" fmla="*/ 1023588 w 1361803"/>
                <a:gd name="T39" fmla="*/ 650972 h 1281345"/>
                <a:gd name="T40" fmla="*/ 636495 w 1361803"/>
                <a:gd name="T41" fmla="*/ 1052366 h 1281345"/>
                <a:gd name="T42" fmla="*/ 601932 w 1361803"/>
                <a:gd name="T43" fmla="*/ 1022315 h 1281345"/>
                <a:gd name="T44" fmla="*/ 940644 w 1361803"/>
                <a:gd name="T45" fmla="*/ 465300 h 1281345"/>
                <a:gd name="T46" fmla="*/ 1339566 w 1361803"/>
                <a:gd name="T47" fmla="*/ 326100 h 1281345"/>
                <a:gd name="T48" fmla="*/ 1356355 w 1361803"/>
                <a:gd name="T49" fmla="*/ 377558 h 1281345"/>
                <a:gd name="T50" fmla="*/ 1136163 w 1361803"/>
                <a:gd name="T51" fmla="*/ 671299 h 1281345"/>
                <a:gd name="T52" fmla="*/ 1082839 w 1361803"/>
                <a:gd name="T53" fmla="*/ 684164 h 1281345"/>
                <a:gd name="T54" fmla="*/ 1123322 w 1361803"/>
                <a:gd name="T55" fmla="*/ 602689 h 1281345"/>
                <a:gd name="T56" fmla="*/ 1312908 w 1361803"/>
                <a:gd name="T57" fmla="*/ 337893 h 1281345"/>
                <a:gd name="T58" fmla="*/ 526769 w 1361803"/>
                <a:gd name="T59" fmla="*/ 231614 h 1281345"/>
                <a:gd name="T60" fmla="*/ 766688 w 1361803"/>
                <a:gd name="T61" fmla="*/ 247720 h 1281345"/>
                <a:gd name="T62" fmla="*/ 749907 w 1361803"/>
                <a:gd name="T63" fmla="*/ 321812 h 1281345"/>
                <a:gd name="T64" fmla="*/ 529735 w 1361803"/>
                <a:gd name="T65" fmla="*/ 321812 h 1281345"/>
                <a:gd name="T66" fmla="*/ 511959 w 1361803"/>
                <a:gd name="T67" fmla="*/ 248795 h 1281345"/>
                <a:gd name="T68" fmla="*/ 1245419 w 1361803"/>
                <a:gd name="T69" fmla="*/ 139267 h 1281345"/>
                <a:gd name="T70" fmla="*/ 1309122 w 1361803"/>
                <a:gd name="T71" fmla="*/ 242312 h 1281345"/>
                <a:gd name="T72" fmla="*/ 1116528 w 1361803"/>
                <a:gd name="T73" fmla="*/ 537108 h 1281345"/>
                <a:gd name="T74" fmla="*/ 998003 w 1361803"/>
                <a:gd name="T75" fmla="*/ 389175 h 1281345"/>
                <a:gd name="T76" fmla="*/ 1207394 w 1361803"/>
                <a:gd name="T77" fmla="*/ 150121 h 1281345"/>
                <a:gd name="T78" fmla="*/ 327005 w 1361803"/>
                <a:gd name="T79" fmla="*/ 0 h 1281345"/>
                <a:gd name="T80" fmla="*/ 1023501 w 1361803"/>
                <a:gd name="T81" fmla="*/ 138369 h 1281345"/>
                <a:gd name="T82" fmla="*/ 1015602 w 1361803"/>
                <a:gd name="T83" fmla="*/ 240270 h 1281345"/>
                <a:gd name="T84" fmla="*/ 909891 w 1361803"/>
                <a:gd name="T85" fmla="*/ 384002 h 1281345"/>
                <a:gd name="T86" fmla="*/ 897047 w 1361803"/>
                <a:gd name="T87" fmla="*/ 317499 h 1281345"/>
                <a:gd name="T88" fmla="*/ 872348 w 1361803"/>
                <a:gd name="T89" fmla="*/ 137297 h 1281345"/>
                <a:gd name="T90" fmla="*/ 382329 w 1361803"/>
                <a:gd name="T91" fmla="*/ 137297 h 1281345"/>
                <a:gd name="T92" fmla="*/ 382329 w 1361803"/>
                <a:gd name="T93" fmla="*/ 317499 h 1281345"/>
                <a:gd name="T94" fmla="*/ 143255 w 1361803"/>
                <a:gd name="T95" fmla="*/ 414036 h 1281345"/>
                <a:gd name="T96" fmla="*/ 126454 w 1361803"/>
                <a:gd name="T97" fmla="*/ 433342 h 1281345"/>
                <a:gd name="T98" fmla="*/ 151153 w 1361803"/>
                <a:gd name="T99" fmla="*/ 1156294 h 1281345"/>
                <a:gd name="T100" fmla="*/ 897047 w 1361803"/>
                <a:gd name="T101" fmla="*/ 1128406 h 1281345"/>
                <a:gd name="T102" fmla="*/ 902973 w 1361803"/>
                <a:gd name="T103" fmla="*/ 912806 h 1281345"/>
                <a:gd name="T104" fmla="*/ 1022515 w 1361803"/>
                <a:gd name="T105" fmla="*/ 776583 h 1281345"/>
                <a:gd name="T106" fmla="*/ 1023501 w 1361803"/>
                <a:gd name="T107" fmla="*/ 1146641 h 1281345"/>
                <a:gd name="T108" fmla="*/ 131394 w 1361803"/>
                <a:gd name="T109" fmla="*/ 1293592 h 1281345"/>
                <a:gd name="T110" fmla="*/ 0 w 1361803"/>
                <a:gd name="T111" fmla="*/ 338951 h 1281345"/>
                <a:gd name="T112" fmla="*/ 261801 w 1361803"/>
                <a:gd name="T113" fmla="*/ 28960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41032" y="2083474"/>
            <a:ext cx="7207496" cy="3708400"/>
            <a:chOff x="3641032" y="2083474"/>
            <a:chExt cx="7207496" cy="3708400"/>
          </a:xfrm>
        </p:grpSpPr>
        <p:cxnSp>
          <p:nvCxnSpPr>
            <p:cNvPr id="17" name="MH_Other_3"/>
            <p:cNvCxnSpPr/>
            <p:nvPr>
              <p:custDataLst>
                <p:tags r:id="rId1"/>
              </p:custDataLst>
            </p:nvPr>
          </p:nvCxnSpPr>
          <p:spPr>
            <a:xfrm>
              <a:off x="3750569" y="2083474"/>
              <a:ext cx="0" cy="3708400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MH_Other_4"/>
            <p:cNvSpPr/>
            <p:nvPr>
              <p:custDataLst>
                <p:tags r:id="rId2"/>
              </p:custDataLst>
            </p:nvPr>
          </p:nvSpPr>
          <p:spPr>
            <a:xfrm>
              <a:off x="3641032" y="4840962"/>
              <a:ext cx="220663" cy="2206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HK" altLang="en-US">
                <a:solidFill>
                  <a:srgbClr val="FFFFFF"/>
                </a:solidFill>
                <a:ea typeface="PMingLiU" panose="02020500000000000000" pitchFamily="18" charset="-120"/>
              </a:endParaRPr>
            </a:p>
          </p:txBody>
        </p:sp>
        <p:sp>
          <p:nvSpPr>
            <p:cNvPr id="19" name="MH_Other_5"/>
            <p:cNvSpPr/>
            <p:nvPr>
              <p:custDataLst>
                <p:tags r:id="rId3"/>
              </p:custDataLst>
            </p:nvPr>
          </p:nvSpPr>
          <p:spPr>
            <a:xfrm>
              <a:off x="3641032" y="2813725"/>
              <a:ext cx="220663" cy="220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HK" altLang="en-US">
                <a:solidFill>
                  <a:srgbClr val="FFFFFF"/>
                </a:solidFill>
                <a:ea typeface="PMingLiU" panose="02020500000000000000" pitchFamily="18" charset="-120"/>
              </a:endParaRPr>
            </a:p>
          </p:txBody>
        </p:sp>
        <p:cxnSp>
          <p:nvCxnSpPr>
            <p:cNvPr id="20" name="MH_Other_6"/>
            <p:cNvCxnSpPr/>
            <p:nvPr>
              <p:custDataLst>
                <p:tags r:id="rId4"/>
              </p:custDataLst>
            </p:nvPr>
          </p:nvCxnSpPr>
          <p:spPr>
            <a:xfrm>
              <a:off x="3861695" y="2923262"/>
              <a:ext cx="6986833" cy="0"/>
            </a:xfrm>
            <a:prstGeom prst="line">
              <a:avLst/>
            </a:prstGeom>
            <a:solidFill>
              <a:srgbClr val="D3481D"/>
            </a:solidFill>
            <a:ln w="1905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1" name="MH_Other_7"/>
            <p:cNvCxnSpPr/>
            <p:nvPr>
              <p:custDataLst>
                <p:tags r:id="rId5"/>
              </p:custDataLst>
            </p:nvPr>
          </p:nvCxnSpPr>
          <p:spPr>
            <a:xfrm>
              <a:off x="3861695" y="4955262"/>
              <a:ext cx="6986833" cy="0"/>
            </a:xfrm>
            <a:prstGeom prst="line">
              <a:avLst/>
            </a:prstGeom>
            <a:solidFill>
              <a:srgbClr val="D3481D"/>
            </a:solidFill>
            <a:ln w="1905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9" name="文本框 28"/>
          <p:cNvSpPr txBox="1"/>
          <p:nvPr/>
        </p:nvSpPr>
        <p:spPr>
          <a:xfrm>
            <a:off x="3873190" y="2461597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3842482" y="2911036"/>
            <a:ext cx="7150062" cy="1059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点击此处添加文本信息。顶部“开始”面板中可以对字体、字号、颜色、行距等进行修改。点击此处添加文本信息。顶部“开始”面板中可以对字体、字号、颜色、行距等进行修改。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873190" y="450528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3842482" y="4954723"/>
            <a:ext cx="7150062" cy="1059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点击此处添加文本信息。顶部“开始”面板中可以对字体、字号、颜色、行距等进行修改。点击此处添加文本信息。顶部“开始”面板中可以对字体、字号、颜色、行距等进行修改。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072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研究结论</a:t>
            </a:r>
          </a:p>
        </p:txBody>
      </p:sp>
      <p:sp>
        <p:nvSpPr>
          <p:cNvPr id="25" name="MH_SubTitle_1"/>
          <p:cNvSpPr/>
          <p:nvPr>
            <p:custDataLst>
              <p:tags r:id="rId1"/>
            </p:custDataLst>
          </p:nvPr>
        </p:nvSpPr>
        <p:spPr>
          <a:xfrm>
            <a:off x="1127969" y="1988840"/>
            <a:ext cx="828279" cy="998963"/>
          </a:xfrm>
          <a:custGeom>
            <a:avLst/>
            <a:gdLst>
              <a:gd name="connsiteX0" fmla="*/ 496843 w 993687"/>
              <a:gd name="connsiteY0" fmla="*/ 100503 h 1199267"/>
              <a:gd name="connsiteX1" fmla="*/ 100503 w 993687"/>
              <a:gd name="connsiteY1" fmla="*/ 496844 h 1199267"/>
              <a:gd name="connsiteX2" fmla="*/ 496843 w 993687"/>
              <a:gd name="connsiteY2" fmla="*/ 893185 h 1199267"/>
              <a:gd name="connsiteX3" fmla="*/ 893185 w 993687"/>
              <a:gd name="connsiteY3" fmla="*/ 496845 h 1199267"/>
              <a:gd name="connsiteX4" fmla="*/ 496843 w 993687"/>
              <a:gd name="connsiteY4" fmla="*/ 100503 h 1199267"/>
              <a:gd name="connsiteX5" fmla="*/ 509266 w 993687"/>
              <a:gd name="connsiteY5" fmla="*/ 156 h 1199267"/>
              <a:gd name="connsiteX6" fmla="*/ 856839 w 993687"/>
              <a:gd name="connsiteY6" fmla="*/ 154416 h 1199267"/>
              <a:gd name="connsiteX7" fmla="*/ 856838 w 993687"/>
              <a:gd name="connsiteY7" fmla="*/ 154417 h 1199267"/>
              <a:gd name="connsiteX8" fmla="*/ 839271 w 993687"/>
              <a:gd name="connsiteY8" fmla="*/ 856840 h 1199267"/>
              <a:gd name="connsiteX9" fmla="*/ 479277 w 993687"/>
              <a:gd name="connsiteY9" fmla="*/ 1199267 h 1199267"/>
              <a:gd name="connsiteX10" fmla="*/ 136849 w 993687"/>
              <a:gd name="connsiteY10" fmla="*/ 839272 h 1199267"/>
              <a:gd name="connsiteX11" fmla="*/ 154416 w 993687"/>
              <a:gd name="connsiteY11" fmla="*/ 136849 h 1199267"/>
              <a:gd name="connsiteX12" fmla="*/ 509266 w 993687"/>
              <a:gd name="connsiteY12" fmla="*/ 156 h 11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3687" h="1199267">
                <a:moveTo>
                  <a:pt x="496843" y="100503"/>
                </a:moveTo>
                <a:cubicBezTo>
                  <a:pt x="277951" y="100504"/>
                  <a:pt x="100502" y="277952"/>
                  <a:pt x="100503" y="496844"/>
                </a:cubicBezTo>
                <a:cubicBezTo>
                  <a:pt x="100502" y="715738"/>
                  <a:pt x="277950" y="893186"/>
                  <a:pt x="496843" y="893185"/>
                </a:cubicBezTo>
                <a:cubicBezTo>
                  <a:pt x="715737" y="893185"/>
                  <a:pt x="893185" y="715737"/>
                  <a:pt x="893185" y="496845"/>
                </a:cubicBezTo>
                <a:cubicBezTo>
                  <a:pt x="893185" y="277951"/>
                  <a:pt x="715737" y="100503"/>
                  <a:pt x="496843" y="100503"/>
                </a:cubicBezTo>
                <a:close/>
                <a:moveTo>
                  <a:pt x="509266" y="156"/>
                </a:moveTo>
                <a:cubicBezTo>
                  <a:pt x="636380" y="3335"/>
                  <a:pt x="762280" y="55006"/>
                  <a:pt x="856839" y="154416"/>
                </a:cubicBezTo>
                <a:lnTo>
                  <a:pt x="856838" y="154417"/>
                </a:lnTo>
                <a:cubicBezTo>
                  <a:pt x="1045956" y="353237"/>
                  <a:pt x="1038091" y="667722"/>
                  <a:pt x="839271" y="856840"/>
                </a:cubicBezTo>
                <a:lnTo>
                  <a:pt x="479277" y="1199267"/>
                </a:lnTo>
                <a:lnTo>
                  <a:pt x="136849" y="839272"/>
                </a:lnTo>
                <a:cubicBezTo>
                  <a:pt x="-52268" y="640452"/>
                  <a:pt x="-44403" y="325967"/>
                  <a:pt x="154416" y="136849"/>
                </a:cubicBezTo>
                <a:cubicBezTo>
                  <a:pt x="253826" y="42291"/>
                  <a:pt x="382152" y="-3023"/>
                  <a:pt x="509266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180000" anchor="ctr">
            <a:norm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zh-CN" sz="3200" dirty="0">
                <a:solidFill>
                  <a:schemeClr val="tx1"/>
                </a:solidFill>
              </a:rPr>
              <a:t>01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8" name="MH_SubTitle_1"/>
          <p:cNvSpPr/>
          <p:nvPr>
            <p:custDataLst>
              <p:tags r:id="rId2"/>
            </p:custDataLst>
          </p:nvPr>
        </p:nvSpPr>
        <p:spPr>
          <a:xfrm>
            <a:off x="1127969" y="3501008"/>
            <a:ext cx="828279" cy="998963"/>
          </a:xfrm>
          <a:custGeom>
            <a:avLst/>
            <a:gdLst>
              <a:gd name="connsiteX0" fmla="*/ 496843 w 993687"/>
              <a:gd name="connsiteY0" fmla="*/ 100503 h 1199267"/>
              <a:gd name="connsiteX1" fmla="*/ 100503 w 993687"/>
              <a:gd name="connsiteY1" fmla="*/ 496844 h 1199267"/>
              <a:gd name="connsiteX2" fmla="*/ 496843 w 993687"/>
              <a:gd name="connsiteY2" fmla="*/ 893185 h 1199267"/>
              <a:gd name="connsiteX3" fmla="*/ 893185 w 993687"/>
              <a:gd name="connsiteY3" fmla="*/ 496845 h 1199267"/>
              <a:gd name="connsiteX4" fmla="*/ 496843 w 993687"/>
              <a:gd name="connsiteY4" fmla="*/ 100503 h 1199267"/>
              <a:gd name="connsiteX5" fmla="*/ 509266 w 993687"/>
              <a:gd name="connsiteY5" fmla="*/ 156 h 1199267"/>
              <a:gd name="connsiteX6" fmla="*/ 856839 w 993687"/>
              <a:gd name="connsiteY6" fmla="*/ 154416 h 1199267"/>
              <a:gd name="connsiteX7" fmla="*/ 856838 w 993687"/>
              <a:gd name="connsiteY7" fmla="*/ 154417 h 1199267"/>
              <a:gd name="connsiteX8" fmla="*/ 839271 w 993687"/>
              <a:gd name="connsiteY8" fmla="*/ 856840 h 1199267"/>
              <a:gd name="connsiteX9" fmla="*/ 479277 w 993687"/>
              <a:gd name="connsiteY9" fmla="*/ 1199267 h 1199267"/>
              <a:gd name="connsiteX10" fmla="*/ 136849 w 993687"/>
              <a:gd name="connsiteY10" fmla="*/ 839272 h 1199267"/>
              <a:gd name="connsiteX11" fmla="*/ 154416 w 993687"/>
              <a:gd name="connsiteY11" fmla="*/ 136849 h 1199267"/>
              <a:gd name="connsiteX12" fmla="*/ 509266 w 993687"/>
              <a:gd name="connsiteY12" fmla="*/ 156 h 11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3687" h="1199267">
                <a:moveTo>
                  <a:pt x="496843" y="100503"/>
                </a:moveTo>
                <a:cubicBezTo>
                  <a:pt x="277951" y="100504"/>
                  <a:pt x="100502" y="277952"/>
                  <a:pt x="100503" y="496844"/>
                </a:cubicBezTo>
                <a:cubicBezTo>
                  <a:pt x="100502" y="715738"/>
                  <a:pt x="277950" y="893186"/>
                  <a:pt x="496843" y="893185"/>
                </a:cubicBezTo>
                <a:cubicBezTo>
                  <a:pt x="715737" y="893185"/>
                  <a:pt x="893185" y="715737"/>
                  <a:pt x="893185" y="496845"/>
                </a:cubicBezTo>
                <a:cubicBezTo>
                  <a:pt x="893185" y="277951"/>
                  <a:pt x="715737" y="100503"/>
                  <a:pt x="496843" y="100503"/>
                </a:cubicBezTo>
                <a:close/>
                <a:moveTo>
                  <a:pt x="509266" y="156"/>
                </a:moveTo>
                <a:cubicBezTo>
                  <a:pt x="636380" y="3335"/>
                  <a:pt x="762280" y="55006"/>
                  <a:pt x="856839" y="154416"/>
                </a:cubicBezTo>
                <a:lnTo>
                  <a:pt x="856838" y="154417"/>
                </a:lnTo>
                <a:cubicBezTo>
                  <a:pt x="1045956" y="353237"/>
                  <a:pt x="1038091" y="667722"/>
                  <a:pt x="839271" y="856840"/>
                </a:cubicBezTo>
                <a:lnTo>
                  <a:pt x="479277" y="1199267"/>
                </a:lnTo>
                <a:lnTo>
                  <a:pt x="136849" y="839272"/>
                </a:lnTo>
                <a:cubicBezTo>
                  <a:pt x="-52268" y="640452"/>
                  <a:pt x="-44403" y="325967"/>
                  <a:pt x="154416" y="136849"/>
                </a:cubicBezTo>
                <a:cubicBezTo>
                  <a:pt x="253826" y="42291"/>
                  <a:pt x="382152" y="-3023"/>
                  <a:pt x="509266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180000" anchor="ctr">
            <a:norm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zh-CN" sz="3200" dirty="0">
                <a:solidFill>
                  <a:schemeClr val="tx1"/>
                </a:solidFill>
              </a:rPr>
              <a:t>02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4" name="MH_SubTitle_1"/>
          <p:cNvSpPr/>
          <p:nvPr>
            <p:custDataLst>
              <p:tags r:id="rId3"/>
            </p:custDataLst>
          </p:nvPr>
        </p:nvSpPr>
        <p:spPr>
          <a:xfrm>
            <a:off x="1127969" y="5042321"/>
            <a:ext cx="828279" cy="998963"/>
          </a:xfrm>
          <a:custGeom>
            <a:avLst/>
            <a:gdLst>
              <a:gd name="connsiteX0" fmla="*/ 496843 w 993687"/>
              <a:gd name="connsiteY0" fmla="*/ 100503 h 1199267"/>
              <a:gd name="connsiteX1" fmla="*/ 100503 w 993687"/>
              <a:gd name="connsiteY1" fmla="*/ 496844 h 1199267"/>
              <a:gd name="connsiteX2" fmla="*/ 496843 w 993687"/>
              <a:gd name="connsiteY2" fmla="*/ 893185 h 1199267"/>
              <a:gd name="connsiteX3" fmla="*/ 893185 w 993687"/>
              <a:gd name="connsiteY3" fmla="*/ 496845 h 1199267"/>
              <a:gd name="connsiteX4" fmla="*/ 496843 w 993687"/>
              <a:gd name="connsiteY4" fmla="*/ 100503 h 1199267"/>
              <a:gd name="connsiteX5" fmla="*/ 509266 w 993687"/>
              <a:gd name="connsiteY5" fmla="*/ 156 h 1199267"/>
              <a:gd name="connsiteX6" fmla="*/ 856839 w 993687"/>
              <a:gd name="connsiteY6" fmla="*/ 154416 h 1199267"/>
              <a:gd name="connsiteX7" fmla="*/ 856838 w 993687"/>
              <a:gd name="connsiteY7" fmla="*/ 154417 h 1199267"/>
              <a:gd name="connsiteX8" fmla="*/ 839271 w 993687"/>
              <a:gd name="connsiteY8" fmla="*/ 856840 h 1199267"/>
              <a:gd name="connsiteX9" fmla="*/ 479277 w 993687"/>
              <a:gd name="connsiteY9" fmla="*/ 1199267 h 1199267"/>
              <a:gd name="connsiteX10" fmla="*/ 136849 w 993687"/>
              <a:gd name="connsiteY10" fmla="*/ 839272 h 1199267"/>
              <a:gd name="connsiteX11" fmla="*/ 154416 w 993687"/>
              <a:gd name="connsiteY11" fmla="*/ 136849 h 1199267"/>
              <a:gd name="connsiteX12" fmla="*/ 509266 w 993687"/>
              <a:gd name="connsiteY12" fmla="*/ 156 h 11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3687" h="1199267">
                <a:moveTo>
                  <a:pt x="496843" y="100503"/>
                </a:moveTo>
                <a:cubicBezTo>
                  <a:pt x="277951" y="100504"/>
                  <a:pt x="100502" y="277952"/>
                  <a:pt x="100503" y="496844"/>
                </a:cubicBezTo>
                <a:cubicBezTo>
                  <a:pt x="100502" y="715738"/>
                  <a:pt x="277950" y="893186"/>
                  <a:pt x="496843" y="893185"/>
                </a:cubicBezTo>
                <a:cubicBezTo>
                  <a:pt x="715737" y="893185"/>
                  <a:pt x="893185" y="715737"/>
                  <a:pt x="893185" y="496845"/>
                </a:cubicBezTo>
                <a:cubicBezTo>
                  <a:pt x="893185" y="277951"/>
                  <a:pt x="715737" y="100503"/>
                  <a:pt x="496843" y="100503"/>
                </a:cubicBezTo>
                <a:close/>
                <a:moveTo>
                  <a:pt x="509266" y="156"/>
                </a:moveTo>
                <a:cubicBezTo>
                  <a:pt x="636380" y="3335"/>
                  <a:pt x="762280" y="55006"/>
                  <a:pt x="856839" y="154416"/>
                </a:cubicBezTo>
                <a:lnTo>
                  <a:pt x="856838" y="154417"/>
                </a:lnTo>
                <a:cubicBezTo>
                  <a:pt x="1045956" y="353237"/>
                  <a:pt x="1038091" y="667722"/>
                  <a:pt x="839271" y="856840"/>
                </a:cubicBezTo>
                <a:lnTo>
                  <a:pt x="479277" y="1199267"/>
                </a:lnTo>
                <a:lnTo>
                  <a:pt x="136849" y="839272"/>
                </a:lnTo>
                <a:cubicBezTo>
                  <a:pt x="-52268" y="640452"/>
                  <a:pt x="-44403" y="325967"/>
                  <a:pt x="154416" y="136849"/>
                </a:cubicBezTo>
                <a:cubicBezTo>
                  <a:pt x="253826" y="42291"/>
                  <a:pt x="382152" y="-3023"/>
                  <a:pt x="509266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180000" anchor="ctr">
            <a:norm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zh-CN" sz="3200" dirty="0">
                <a:solidFill>
                  <a:schemeClr val="tx1"/>
                </a:solidFill>
              </a:rPr>
              <a:t>03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967360" y="1979141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1936652" y="2428580"/>
            <a:ext cx="9127380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点击此处添加文本信息。顶部“开始”面板中可以对字体、字号、颜色、行距等进行修改。点击此处添加文本信息。顶部“开始”面板中可以对字体、字号、颜色、行距等进行修改。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967360" y="3458811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1936652" y="3908250"/>
            <a:ext cx="9127380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点击此处添加文本信息。顶部“开始”面板中可以对字体、字号、颜色、行距等进行修改。点击此处添加文本信息。顶部“开始”面板中可以对字体、字号、颜色、行距等进行修改。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967360" y="5013176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此处添加小标题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1936652" y="5462615"/>
            <a:ext cx="9127380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dirty="0"/>
              <a:t>点击此处添加文本信息。顶部“开始”面板中可以对字体、字号、颜色、行距等进行修改。点击此处添加文本信息。顶部“开始”面板中可以对字体、字号、颜色、行距等进行修改。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552" y="2428580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063552" y="3907955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063552" y="5462615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041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97505F8-24A9-4050-97E4-078CDD8318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177" y="-153997"/>
            <a:ext cx="7727646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8495F0-A32C-4DBE-AB66-435FBF49EA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4725144"/>
            <a:ext cx="2376264" cy="19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1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TWO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412685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0E8E1B-5C5D-4FFB-BB5C-FF3192867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2.0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5D44F6-FEC3-4686-BE3D-779B13EA81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设计需求分析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970C38-EA26-4710-9FC5-06F135E494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3FD9E7-046B-43D9-82B2-D808D914AB9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03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F4642F-B993-4F2A-8B78-7F3AED852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2.0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45F6F2-3434-47CF-A343-4D79F77215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多分辨率词云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43C201-34F2-4DEA-8C04-B242166E6E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81EE10-D53F-4DD5-8ECA-10FC660A09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流程概览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</a:t>
            </a:r>
            <a:endParaRPr lang="en-US" altLang="zh-CN" dirty="0"/>
          </a:p>
          <a:p>
            <a:pPr lvl="1"/>
            <a:r>
              <a:rPr lang="zh-CN" altLang="en-US" dirty="0"/>
              <a:t>父文本及其权重</a:t>
            </a:r>
            <a:endParaRPr lang="en-US" altLang="zh-CN" dirty="0"/>
          </a:p>
          <a:p>
            <a:pPr lvl="1"/>
            <a:r>
              <a:rPr lang="zh-CN" altLang="en-US" dirty="0"/>
              <a:t>子文本及其权重</a:t>
            </a:r>
            <a:endParaRPr lang="en-US" altLang="zh-CN" dirty="0"/>
          </a:p>
          <a:p>
            <a:pPr lvl="1"/>
            <a:r>
              <a:rPr lang="zh-CN" altLang="en-US" dirty="0"/>
              <a:t>父子关系集合</a:t>
            </a:r>
            <a:endParaRPr lang="en-US" altLang="zh-CN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EA4E7AF-D26C-4345-B61B-9D8B1A22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3" y="1746120"/>
            <a:ext cx="10436437" cy="233154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956D4F8-B122-4A6F-9A8E-495AD5EFF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5" y="4701784"/>
            <a:ext cx="5040560" cy="17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B21059E-4599-43C0-9347-2108353E3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6274B5-3D3A-4A3C-BEF7-C9B1BFF3A4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父词云布局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135BFE-A5B5-43B0-8977-38584EA124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76B5D2-CEFD-464E-A8DA-3043E4918C8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7D040BD-F465-4E04-A71B-FE960778F661}"/>
              </a:ext>
            </a:extLst>
          </p:cNvPr>
          <p:cNvGrpSpPr/>
          <p:nvPr/>
        </p:nvGrpSpPr>
        <p:grpSpPr>
          <a:xfrm>
            <a:off x="1386656" y="2645219"/>
            <a:ext cx="9864594" cy="2203793"/>
            <a:chOff x="6023992" y="1081191"/>
            <a:chExt cx="5996737" cy="133969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4C3DEC3-9164-443A-8B35-03DF7BD53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3992" y="1081191"/>
              <a:ext cx="5996737" cy="1339697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9BDEBA7-7AF4-4F31-ABC4-6A88ABEC040C}"/>
                </a:ext>
              </a:extLst>
            </p:cNvPr>
            <p:cNvSpPr/>
            <p:nvPr/>
          </p:nvSpPr>
          <p:spPr>
            <a:xfrm>
              <a:off x="6960096" y="1197486"/>
              <a:ext cx="1080120" cy="359306"/>
            </a:xfrm>
            <a:prstGeom prst="roundRect">
              <a:avLst/>
            </a:prstGeom>
            <a:noFill/>
            <a:ln w="38100">
              <a:solidFill>
                <a:srgbClr val="9507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49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B21059E-4599-43C0-9347-2108353E3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6274B5-3D3A-4A3C-BEF7-C9B1BFF3A4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父词云布局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135BFE-A5B5-43B0-8977-38584EA124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8E2B37-E96B-4849-B006-9B228B0EB70F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76B5D2-CEFD-464E-A8DA-3043E4918C8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使用任意词云布局算法</a:t>
            </a:r>
          </a:p>
        </p:txBody>
      </p:sp>
    </p:spTree>
    <p:extLst>
      <p:ext uri="{BB962C8B-B14F-4D97-AF65-F5344CB8AC3E}">
        <p14:creationId xmlns:p14="http://schemas.microsoft.com/office/powerpoint/2010/main" val="20636726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1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1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Title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117"/>
  <p:tag name="MH_LIBRARY" val="GRAPHIC"/>
  <p:tag name="MH_TYPE" val="Other"/>
  <p:tag name="MH_ORDE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117"/>
  <p:tag name="MH_LIBRARY" val="GRAPHIC"/>
  <p:tag name="MH_TYPE" val="Other"/>
  <p:tag name="MH_ORDER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117"/>
  <p:tag name="MH_LIBRARY" val="GRAPHIC"/>
  <p:tag name="MH_TYPE" val="Other"/>
  <p:tag name="MH_ORDER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117"/>
  <p:tag name="MH_LIBRARY" val="GRAPHIC"/>
  <p:tag name="MH_TYPE" val="Title"/>
  <p:tag name="MH_ORDER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539"/>
  <p:tag name="MH_LIBRARY" val="GRAPHIC"/>
  <p:tag name="MH_TYPE" val="SubTitle"/>
  <p:tag name="MH_ORDER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539"/>
  <p:tag name="MH_LIBRARY" val="GRAPHIC"/>
  <p:tag name="MH_TYPE" val="SubTitle"/>
  <p:tag name="MH_ORDER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539"/>
  <p:tag name="MH_LIBRARY" val="GRAPHIC"/>
  <p:tag name="MH_TYPE" val="SubTitle"/>
  <p:tag name="MH_ORDER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539"/>
  <p:tag name="MH_LIBRARY" val="GRAPHIC"/>
  <p:tag name="MH_TYPE" val="Other"/>
  <p:tag name="MH_ORDER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539"/>
  <p:tag name="MH_LIBRARY" val="GRAPHIC"/>
  <p:tag name="MH_TYPE" val="Other"/>
  <p:tag name="MH_ORDER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1630"/>
  <p:tag name="MH_LIBRARY" val="GRAPHIC"/>
  <p:tag name="MH_TYPE" val="Text"/>
  <p:tag name="MH_ORDER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1630"/>
  <p:tag name="MH_LIBRARY" val="GRAPHIC"/>
  <p:tag name="MH_TYPE" val="Other"/>
  <p:tag name="MH_ORDER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1630"/>
  <p:tag name="MH_LIBRARY" val="GRAPHIC"/>
  <p:tag name="MH_TYPE" val="Other"/>
  <p:tag name="MH_ORDER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1630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1630"/>
  <p:tag name="MH_LIBRARY" val="GRAPHIC"/>
  <p:tag name="MH_TYPE" val="Other"/>
  <p:tag name="MH_ORDER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1630"/>
  <p:tag name="MH_LIBRARY" val="GRAPHIC"/>
  <p:tag name="MH_TYPE" val="Other"/>
  <p:tag name="MH_ORDER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1630"/>
  <p:tag name="MH_LIBRARY" val="GRAPHIC"/>
  <p:tag name="MH_TYPE" val="SubTitle"/>
  <p:tag name="MH_ORDER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1630"/>
  <p:tag name="MH_LIBRARY" val="GRAPHIC"/>
  <p:tag name="MH_TYPE" val="Text"/>
  <p:tag name="MH_ORDER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803"/>
  <p:tag name="MH_LIBRARY" val="GRAPHIC"/>
  <p:tag name="MH_TYPE" val="SubTitle"/>
  <p:tag name="MH_ORDER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803"/>
  <p:tag name="MH_LIBRARY" val="GRAPHIC"/>
  <p:tag name="MH_TYPE" val="SubTitle"/>
  <p:tag name="MH_ORDER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803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SubTitle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SubTitle"/>
  <p:tag name="MH_ORDER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SubTitle"/>
  <p:tag name="MH_ORDER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1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2213"/>
  <p:tag name="MH_LIBRARY" val="GRAPHIC"/>
  <p:tag name="MH_TYPE" val="Other"/>
  <p:tag name="MH_ORDER" val="11"/>
</p:tagLst>
</file>

<file path=ppt/theme/theme1.xml><?xml version="1.0" encoding="utf-8"?>
<a:theme xmlns:a="http://schemas.openxmlformats.org/drawingml/2006/main" name="Office 主题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论文报告">
      <a:majorFont>
        <a:latin typeface="Times New Roman"/>
        <a:ea typeface="新宋体"/>
        <a:cs typeface=""/>
      </a:majorFont>
      <a:minorFont>
        <a:latin typeface="Times New Roman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A000120150327A04KPBG</Template>
  <TotalTime>3261</TotalTime>
  <Words>1540</Words>
  <Application>Microsoft Office PowerPoint</Application>
  <PresentationFormat>宽屏</PresentationFormat>
  <Paragraphs>302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Heiti SC</vt:lpstr>
      <vt:lpstr>PMingLiU</vt:lpstr>
      <vt:lpstr>华文细黑</vt:lpstr>
      <vt:lpstr>宋体</vt:lpstr>
      <vt:lpstr>微软雅黑</vt:lpstr>
      <vt:lpstr>新宋体</vt:lpstr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李尽沙</dc:creator>
  <cp:lastModifiedBy>谢 李文含</cp:lastModifiedBy>
  <cp:revision>371</cp:revision>
  <dcterms:created xsi:type="dcterms:W3CDTF">2015-05-14T07:52:23Z</dcterms:created>
  <dcterms:modified xsi:type="dcterms:W3CDTF">2020-05-26T12:00:38Z</dcterms:modified>
</cp:coreProperties>
</file>